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51" r:id="rId2"/>
    <p:sldId id="452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80" d="100"/>
          <a:sy n="80" d="100"/>
        </p:scale>
        <p:origin x="108" y="4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438C7E5D-CE6B-4373-AD0E-17617F03BDA6}"/>
              </a:ext>
            </a:extLst>
          </p:cNvPr>
          <p:cNvGrpSpPr/>
          <p:nvPr/>
        </p:nvGrpSpPr>
        <p:grpSpPr>
          <a:xfrm>
            <a:off x="1190640" y="964762"/>
            <a:ext cx="1608981" cy="2575192"/>
            <a:chOff x="1190640" y="964762"/>
            <a:chExt cx="1608981" cy="2575192"/>
          </a:xfrm>
        </p:grpSpPr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CFBD86C4-DEE3-47AC-9CFF-75136A084D52}"/>
                </a:ext>
              </a:extLst>
            </p:cNvPr>
            <p:cNvGrpSpPr/>
            <p:nvPr/>
          </p:nvGrpSpPr>
          <p:grpSpPr>
            <a:xfrm>
              <a:off x="1190640" y="964762"/>
              <a:ext cx="1608981" cy="2575192"/>
              <a:chOff x="1190640" y="964762"/>
              <a:chExt cx="1608981" cy="2575192"/>
            </a:xfrm>
          </p:grpSpPr>
          <p:grpSp>
            <p:nvGrpSpPr>
              <p:cNvPr id="50" name="グループ化 49">
                <a:extLst>
                  <a:ext uri="{FF2B5EF4-FFF2-40B4-BE49-F238E27FC236}">
                    <a16:creationId xmlns:a16="http://schemas.microsoft.com/office/drawing/2014/main" id="{121F2949-91ED-486F-8F73-0B7FAB0CAC9C}"/>
                  </a:ext>
                </a:extLst>
              </p:cNvPr>
              <p:cNvGrpSpPr/>
              <p:nvPr/>
            </p:nvGrpSpPr>
            <p:grpSpPr>
              <a:xfrm>
                <a:off x="1190640" y="2028261"/>
                <a:ext cx="1608981" cy="1511693"/>
                <a:chOff x="1190640" y="2028261"/>
                <a:chExt cx="1608981" cy="1511693"/>
              </a:xfrm>
            </p:grpSpPr>
            <p:sp>
              <p:nvSpPr>
                <p:cNvPr id="290" name="フリーフォーム: 図形 289">
                  <a:extLst>
                    <a:ext uri="{FF2B5EF4-FFF2-40B4-BE49-F238E27FC236}">
                      <a16:creationId xmlns:a16="http://schemas.microsoft.com/office/drawing/2014/main" id="{41A2BDC2-5ABA-404E-AF77-647DB6B11957}"/>
                    </a:ext>
                  </a:extLst>
                </p:cNvPr>
                <p:cNvSpPr/>
                <p:nvPr/>
              </p:nvSpPr>
              <p:spPr>
                <a:xfrm flipH="1">
                  <a:off x="2485456" y="2382553"/>
                  <a:ext cx="314165" cy="1157401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  <a:gd name="connsiteX0" fmla="*/ 204002 w 204002"/>
                    <a:gd name="connsiteY0" fmla="*/ 0 h 920697"/>
                    <a:gd name="connsiteX1" fmla="*/ 204002 w 204002"/>
                    <a:gd name="connsiteY1" fmla="*/ 916908 h 920697"/>
                    <a:gd name="connsiteX2" fmla="*/ 0 w 204002"/>
                    <a:gd name="connsiteY2" fmla="*/ 920697 h 920697"/>
                    <a:gd name="connsiteX3" fmla="*/ 64942 w 204002"/>
                    <a:gd name="connsiteY3" fmla="*/ 297535 h 920697"/>
                    <a:gd name="connsiteX4" fmla="*/ 179973 w 204002"/>
                    <a:gd name="connsiteY4" fmla="*/ 19826 h 920697"/>
                    <a:gd name="connsiteX5" fmla="*/ 204002 w 204002"/>
                    <a:gd name="connsiteY5" fmla="*/ 0 h 920697"/>
                    <a:gd name="connsiteX0" fmla="*/ 204002 w 204002"/>
                    <a:gd name="connsiteY0" fmla="*/ 0 h 920697"/>
                    <a:gd name="connsiteX1" fmla="*/ 204002 w 204002"/>
                    <a:gd name="connsiteY1" fmla="*/ 916908 h 920697"/>
                    <a:gd name="connsiteX2" fmla="*/ 0 w 204002"/>
                    <a:gd name="connsiteY2" fmla="*/ 920697 h 920697"/>
                    <a:gd name="connsiteX3" fmla="*/ 64942 w 204002"/>
                    <a:gd name="connsiteY3" fmla="*/ 297535 h 920697"/>
                    <a:gd name="connsiteX4" fmla="*/ 179973 w 204002"/>
                    <a:gd name="connsiteY4" fmla="*/ 19826 h 920697"/>
                    <a:gd name="connsiteX5" fmla="*/ 204002 w 204002"/>
                    <a:gd name="connsiteY5" fmla="*/ 0 h 9206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4002" h="920697">
                      <a:moveTo>
                        <a:pt x="204002" y="0"/>
                      </a:moveTo>
                      <a:lnTo>
                        <a:pt x="204002" y="916908"/>
                      </a:lnTo>
                      <a:lnTo>
                        <a:pt x="0" y="920697"/>
                      </a:lnTo>
                      <a:cubicBezTo>
                        <a:pt x="0" y="714239"/>
                        <a:pt x="34017" y="511570"/>
                        <a:pt x="64942" y="297535"/>
                      </a:cubicBezTo>
                      <a:cubicBezTo>
                        <a:pt x="64942" y="189083"/>
                        <a:pt x="108901" y="90898"/>
                        <a:pt x="179973" y="19826"/>
                      </a:cubicBezTo>
                      <a:lnTo>
                        <a:pt x="204002" y="0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6" name="フリーフォーム: 図形 85">
                  <a:extLst>
                    <a:ext uri="{FF2B5EF4-FFF2-40B4-BE49-F238E27FC236}">
                      <a16:creationId xmlns:a16="http://schemas.microsoft.com/office/drawing/2014/main" id="{434FC3C3-DA26-48B8-9EF7-06A718CBCF7E}"/>
                    </a:ext>
                  </a:extLst>
                </p:cNvPr>
                <p:cNvSpPr/>
                <p:nvPr/>
              </p:nvSpPr>
              <p:spPr>
                <a:xfrm>
                  <a:off x="1190640" y="2382553"/>
                  <a:ext cx="314165" cy="1157401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  <a:gd name="connsiteX0" fmla="*/ 204002 w 204002"/>
                    <a:gd name="connsiteY0" fmla="*/ 0 h 920697"/>
                    <a:gd name="connsiteX1" fmla="*/ 204002 w 204002"/>
                    <a:gd name="connsiteY1" fmla="*/ 916908 h 920697"/>
                    <a:gd name="connsiteX2" fmla="*/ 0 w 204002"/>
                    <a:gd name="connsiteY2" fmla="*/ 920697 h 920697"/>
                    <a:gd name="connsiteX3" fmla="*/ 64942 w 204002"/>
                    <a:gd name="connsiteY3" fmla="*/ 297535 h 920697"/>
                    <a:gd name="connsiteX4" fmla="*/ 179973 w 204002"/>
                    <a:gd name="connsiteY4" fmla="*/ 19826 h 920697"/>
                    <a:gd name="connsiteX5" fmla="*/ 204002 w 204002"/>
                    <a:gd name="connsiteY5" fmla="*/ 0 h 920697"/>
                    <a:gd name="connsiteX0" fmla="*/ 204002 w 204002"/>
                    <a:gd name="connsiteY0" fmla="*/ 0 h 920697"/>
                    <a:gd name="connsiteX1" fmla="*/ 204002 w 204002"/>
                    <a:gd name="connsiteY1" fmla="*/ 916908 h 920697"/>
                    <a:gd name="connsiteX2" fmla="*/ 0 w 204002"/>
                    <a:gd name="connsiteY2" fmla="*/ 920697 h 920697"/>
                    <a:gd name="connsiteX3" fmla="*/ 64942 w 204002"/>
                    <a:gd name="connsiteY3" fmla="*/ 297535 h 920697"/>
                    <a:gd name="connsiteX4" fmla="*/ 179973 w 204002"/>
                    <a:gd name="connsiteY4" fmla="*/ 19826 h 920697"/>
                    <a:gd name="connsiteX5" fmla="*/ 204002 w 204002"/>
                    <a:gd name="connsiteY5" fmla="*/ 0 h 9206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4002" h="920697">
                      <a:moveTo>
                        <a:pt x="204002" y="0"/>
                      </a:moveTo>
                      <a:lnTo>
                        <a:pt x="204002" y="916908"/>
                      </a:lnTo>
                      <a:lnTo>
                        <a:pt x="0" y="920697"/>
                      </a:lnTo>
                      <a:cubicBezTo>
                        <a:pt x="0" y="714239"/>
                        <a:pt x="34017" y="511570"/>
                        <a:pt x="64942" y="297535"/>
                      </a:cubicBezTo>
                      <a:cubicBezTo>
                        <a:pt x="64942" y="189083"/>
                        <a:pt x="108901" y="90898"/>
                        <a:pt x="179973" y="19826"/>
                      </a:cubicBezTo>
                      <a:lnTo>
                        <a:pt x="204002" y="0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87" name="グループ化 86">
                  <a:extLst>
                    <a:ext uri="{FF2B5EF4-FFF2-40B4-BE49-F238E27FC236}">
                      <a16:creationId xmlns:a16="http://schemas.microsoft.com/office/drawing/2014/main" id="{3B2F0EA4-8CAE-42BA-8CAE-0C0DB3D20CB7}"/>
                    </a:ext>
                  </a:extLst>
                </p:cNvPr>
                <p:cNvGrpSpPr/>
                <p:nvPr/>
              </p:nvGrpSpPr>
              <p:grpSpPr>
                <a:xfrm>
                  <a:off x="1371792" y="2028261"/>
                  <a:ext cx="1247584" cy="1506931"/>
                  <a:chOff x="1371792" y="4943989"/>
                  <a:chExt cx="1247584" cy="1506931"/>
                </a:xfrm>
              </p:grpSpPr>
              <p:sp>
                <p:nvSpPr>
                  <p:cNvPr id="88" name="片側の 2 つの角を丸めた四角形 144">
                    <a:extLst>
                      <a:ext uri="{FF2B5EF4-FFF2-40B4-BE49-F238E27FC236}">
                        <a16:creationId xmlns:a16="http://schemas.microsoft.com/office/drawing/2014/main" id="{A781101F-D84E-4146-8AF3-66363FA0BA9A}"/>
                      </a:ext>
                    </a:extLst>
                  </p:cNvPr>
                  <p:cNvSpPr/>
                  <p:nvPr/>
                </p:nvSpPr>
                <p:spPr>
                  <a:xfrm>
                    <a:off x="1387814" y="5223466"/>
                    <a:ext cx="1215686" cy="1227454"/>
                  </a:xfrm>
                  <a:prstGeom prst="round2SameRect">
                    <a:avLst>
                      <a:gd name="adj1" fmla="val 22029"/>
                      <a:gd name="adj2" fmla="val 0"/>
                    </a:avLst>
                  </a:prstGeom>
                  <a:solidFill>
                    <a:schemeClr val="accent1">
                      <a:lumMod val="7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9" name="フリーフォーム: 図形 88">
                    <a:extLst>
                      <a:ext uri="{FF2B5EF4-FFF2-40B4-BE49-F238E27FC236}">
                        <a16:creationId xmlns:a16="http://schemas.microsoft.com/office/drawing/2014/main" id="{E3D7282B-E731-4578-B217-42F967C41B30}"/>
                      </a:ext>
                    </a:extLst>
                  </p:cNvPr>
                  <p:cNvSpPr/>
                  <p:nvPr/>
                </p:nvSpPr>
                <p:spPr>
                  <a:xfrm>
                    <a:off x="1711170" y="4943989"/>
                    <a:ext cx="562482" cy="457800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25992" h="380772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4000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80772"/>
                          <a:pt x="262996" y="380772"/>
                        </a:cubicBezTo>
                        <a:cubicBezTo>
                          <a:pt x="117747" y="380772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6411" y="240006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0" name="二等辺三角形 89">
                    <a:extLst>
                      <a:ext uri="{FF2B5EF4-FFF2-40B4-BE49-F238E27FC236}">
                        <a16:creationId xmlns:a16="http://schemas.microsoft.com/office/drawing/2014/main" id="{43BED238-A1DE-486C-8B37-8A21BDA06F9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811989" y="5326157"/>
                    <a:ext cx="343041" cy="453136"/>
                  </a:xfrm>
                  <a:prstGeom prst="triangle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1" name="平行四辺形 833">
                    <a:extLst>
                      <a:ext uri="{FF2B5EF4-FFF2-40B4-BE49-F238E27FC236}">
                        <a16:creationId xmlns:a16="http://schemas.microsoft.com/office/drawing/2014/main" id="{A0F27225-5605-4066-98DA-3BEFC79EF4B3}"/>
                      </a:ext>
                    </a:extLst>
                  </p:cNvPr>
                  <p:cNvSpPr/>
                  <p:nvPr/>
                </p:nvSpPr>
                <p:spPr>
                  <a:xfrm flipH="1">
                    <a:off x="1628775" y="5223467"/>
                    <a:ext cx="385762" cy="720134"/>
                  </a:xfrm>
                  <a:custGeom>
                    <a:avLst/>
                    <a:gdLst>
                      <a:gd name="connsiteX0" fmla="*/ 0 w 411689"/>
                      <a:gd name="connsiteY0" fmla="*/ 708228 h 708228"/>
                      <a:gd name="connsiteX1" fmla="*/ 216474 w 411689"/>
                      <a:gd name="connsiteY1" fmla="*/ 0 h 708228"/>
                      <a:gd name="connsiteX2" fmla="*/ 411689 w 411689"/>
                      <a:gd name="connsiteY2" fmla="*/ 0 h 708228"/>
                      <a:gd name="connsiteX3" fmla="*/ 195215 w 411689"/>
                      <a:gd name="connsiteY3" fmla="*/ 708228 h 708228"/>
                      <a:gd name="connsiteX4" fmla="*/ 0 w 411689"/>
                      <a:gd name="connsiteY4" fmla="*/ 708228 h 708228"/>
                      <a:gd name="connsiteX0" fmla="*/ 0 w 411689"/>
                      <a:gd name="connsiteY0" fmla="*/ 708228 h 708228"/>
                      <a:gd name="connsiteX1" fmla="*/ 216474 w 411689"/>
                      <a:gd name="connsiteY1" fmla="*/ 0 h 708228"/>
                      <a:gd name="connsiteX2" fmla="*/ 411689 w 411689"/>
                      <a:gd name="connsiteY2" fmla="*/ 0 h 708228"/>
                      <a:gd name="connsiteX3" fmla="*/ 195215 w 411689"/>
                      <a:gd name="connsiteY3" fmla="*/ 708228 h 708228"/>
                      <a:gd name="connsiteX4" fmla="*/ 0 w 411689"/>
                      <a:gd name="connsiteY4" fmla="*/ 708228 h 708228"/>
                      <a:gd name="connsiteX0" fmla="*/ 0 w 366446"/>
                      <a:gd name="connsiteY0" fmla="*/ 539160 h 708228"/>
                      <a:gd name="connsiteX1" fmla="*/ 171231 w 366446"/>
                      <a:gd name="connsiteY1" fmla="*/ 0 h 708228"/>
                      <a:gd name="connsiteX2" fmla="*/ 366446 w 366446"/>
                      <a:gd name="connsiteY2" fmla="*/ 0 h 708228"/>
                      <a:gd name="connsiteX3" fmla="*/ 149972 w 366446"/>
                      <a:gd name="connsiteY3" fmla="*/ 708228 h 708228"/>
                      <a:gd name="connsiteX4" fmla="*/ 0 w 366446"/>
                      <a:gd name="connsiteY4" fmla="*/ 539160 h 708228"/>
                      <a:gd name="connsiteX0" fmla="*/ 0 w 366446"/>
                      <a:gd name="connsiteY0" fmla="*/ 539160 h 786809"/>
                      <a:gd name="connsiteX1" fmla="*/ 171231 w 366446"/>
                      <a:gd name="connsiteY1" fmla="*/ 0 h 786809"/>
                      <a:gd name="connsiteX2" fmla="*/ 366446 w 366446"/>
                      <a:gd name="connsiteY2" fmla="*/ 0 h 786809"/>
                      <a:gd name="connsiteX3" fmla="*/ 130922 w 366446"/>
                      <a:gd name="connsiteY3" fmla="*/ 786809 h 786809"/>
                      <a:gd name="connsiteX4" fmla="*/ 0 w 366446"/>
                      <a:gd name="connsiteY4" fmla="*/ 539160 h 786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66446" h="786809">
                        <a:moveTo>
                          <a:pt x="0" y="539160"/>
                        </a:moveTo>
                        <a:lnTo>
                          <a:pt x="171231" y="0"/>
                        </a:lnTo>
                        <a:lnTo>
                          <a:pt x="366446" y="0"/>
                        </a:lnTo>
                        <a:lnTo>
                          <a:pt x="130922" y="786809"/>
                        </a:lnTo>
                        <a:lnTo>
                          <a:pt x="0" y="53916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2" name="平行四辺形 91">
                    <a:extLst>
                      <a:ext uri="{FF2B5EF4-FFF2-40B4-BE49-F238E27FC236}">
                        <a16:creationId xmlns:a16="http://schemas.microsoft.com/office/drawing/2014/main" id="{32707AD9-38A9-4FED-BE2C-0FADEE37964E}"/>
                      </a:ext>
                    </a:extLst>
                  </p:cNvPr>
                  <p:cNvSpPr/>
                  <p:nvPr/>
                </p:nvSpPr>
                <p:spPr>
                  <a:xfrm>
                    <a:off x="1724010" y="5223466"/>
                    <a:ext cx="646343" cy="949512"/>
                  </a:xfrm>
                  <a:prstGeom prst="parallelogram">
                    <a:avLst>
                      <a:gd name="adj" fmla="val 67526"/>
                    </a:avLst>
                  </a:prstGeom>
                  <a:solidFill>
                    <a:schemeClr val="accent1">
                      <a:lumMod val="5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3" name="四角形: 上の 2 つの角を丸める 92">
                    <a:extLst>
                      <a:ext uri="{FF2B5EF4-FFF2-40B4-BE49-F238E27FC236}">
                        <a16:creationId xmlns:a16="http://schemas.microsoft.com/office/drawing/2014/main" id="{B9B27337-8998-43B1-8458-AE8FE5649237}"/>
                      </a:ext>
                    </a:extLst>
                  </p:cNvPr>
                  <p:cNvSpPr/>
                  <p:nvPr/>
                </p:nvSpPr>
                <p:spPr>
                  <a:xfrm>
                    <a:off x="1371792" y="6099180"/>
                    <a:ext cx="1247584" cy="351739"/>
                  </a:xfrm>
                  <a:prstGeom prst="round2SameRect">
                    <a:avLst>
                      <a:gd name="adj1" fmla="val 15313"/>
                      <a:gd name="adj2" fmla="val 0"/>
                    </a:avLst>
                  </a:prstGeom>
                  <a:solidFill>
                    <a:schemeClr val="accent1">
                      <a:lumMod val="5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51" name="グループ化 50">
                <a:extLst>
                  <a:ext uri="{FF2B5EF4-FFF2-40B4-BE49-F238E27FC236}">
                    <a16:creationId xmlns:a16="http://schemas.microsoft.com/office/drawing/2014/main" id="{B26D4BDD-64A8-4F21-B3D3-8AFD6357AA88}"/>
                  </a:ext>
                </a:extLst>
              </p:cNvPr>
              <p:cNvGrpSpPr/>
              <p:nvPr/>
            </p:nvGrpSpPr>
            <p:grpSpPr>
              <a:xfrm>
                <a:off x="1348425" y="964762"/>
                <a:ext cx="1277659" cy="1299459"/>
                <a:chOff x="305055" y="212842"/>
                <a:chExt cx="1277659" cy="1299459"/>
              </a:xfrm>
            </p:grpSpPr>
            <p:sp>
              <p:nvSpPr>
                <p:cNvPr id="61" name="円/楕円 291">
                  <a:extLst>
                    <a:ext uri="{FF2B5EF4-FFF2-40B4-BE49-F238E27FC236}">
                      <a16:creationId xmlns:a16="http://schemas.microsoft.com/office/drawing/2014/main" id="{3108F996-222A-4459-B273-F54E7D9FD808}"/>
                    </a:ext>
                  </a:extLst>
                </p:cNvPr>
                <p:cNvSpPr/>
                <p:nvPr/>
              </p:nvSpPr>
              <p:spPr>
                <a:xfrm>
                  <a:off x="478068" y="306375"/>
                  <a:ext cx="931632" cy="1205926"/>
                </a:xfrm>
                <a:custGeom>
                  <a:avLst/>
                  <a:gdLst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55639 h 860478"/>
                    <a:gd name="connsiteX1" fmla="*/ 366207 w 719714"/>
                    <a:gd name="connsiteY1" fmla="*/ 0 h 860478"/>
                    <a:gd name="connsiteX2" fmla="*/ 719714 w 719714"/>
                    <a:gd name="connsiteY2" fmla="*/ 455639 h 860478"/>
                    <a:gd name="connsiteX3" fmla="*/ 359857 w 719714"/>
                    <a:gd name="connsiteY3" fmla="*/ 860478 h 860478"/>
                    <a:gd name="connsiteX4" fmla="*/ 0 w 719714"/>
                    <a:gd name="connsiteY4" fmla="*/ 455639 h 860478"/>
                    <a:gd name="connsiteX0" fmla="*/ 0 w 719714"/>
                    <a:gd name="connsiteY0" fmla="*/ 458814 h 863653"/>
                    <a:gd name="connsiteX1" fmla="*/ 359857 w 719714"/>
                    <a:gd name="connsiteY1" fmla="*/ 0 h 863653"/>
                    <a:gd name="connsiteX2" fmla="*/ 719714 w 719714"/>
                    <a:gd name="connsiteY2" fmla="*/ 458814 h 863653"/>
                    <a:gd name="connsiteX3" fmla="*/ 359857 w 719714"/>
                    <a:gd name="connsiteY3" fmla="*/ 863653 h 863653"/>
                    <a:gd name="connsiteX4" fmla="*/ 0 w 719714"/>
                    <a:gd name="connsiteY4" fmla="*/ 458814 h 863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19714" h="863653">
                      <a:moveTo>
                        <a:pt x="0" y="458814"/>
                      </a:moveTo>
                      <a:cubicBezTo>
                        <a:pt x="0" y="235228"/>
                        <a:pt x="161113" y="0"/>
                        <a:pt x="359857" y="0"/>
                      </a:cubicBezTo>
                      <a:cubicBezTo>
                        <a:pt x="558601" y="0"/>
                        <a:pt x="719714" y="235228"/>
                        <a:pt x="719714" y="458814"/>
                      </a:cubicBezTo>
                      <a:cubicBezTo>
                        <a:pt x="719714" y="682400"/>
                        <a:pt x="558601" y="863653"/>
                        <a:pt x="359857" y="863653"/>
                      </a:cubicBezTo>
                      <a:cubicBezTo>
                        <a:pt x="161113" y="863653"/>
                        <a:pt x="0" y="682400"/>
                        <a:pt x="0" y="458814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62" name="グループ化 61">
                  <a:extLst>
                    <a:ext uri="{FF2B5EF4-FFF2-40B4-BE49-F238E27FC236}">
                      <a16:creationId xmlns:a16="http://schemas.microsoft.com/office/drawing/2014/main" id="{5EC1C861-F1A6-4358-95F0-1258EAA68C4A}"/>
                    </a:ext>
                  </a:extLst>
                </p:cNvPr>
                <p:cNvGrpSpPr/>
                <p:nvPr/>
              </p:nvGrpSpPr>
              <p:grpSpPr>
                <a:xfrm>
                  <a:off x="305055" y="212842"/>
                  <a:ext cx="1277659" cy="1237443"/>
                  <a:chOff x="2791855" y="1947821"/>
                  <a:chExt cx="1150919" cy="1114692"/>
                </a:xfrm>
                <a:solidFill>
                  <a:srgbClr val="FFCC99"/>
                </a:solidFill>
              </p:grpSpPr>
              <p:grpSp>
                <p:nvGrpSpPr>
                  <p:cNvPr id="79" name="グループ化 78">
                    <a:extLst>
                      <a:ext uri="{FF2B5EF4-FFF2-40B4-BE49-F238E27FC236}">
                        <a16:creationId xmlns:a16="http://schemas.microsoft.com/office/drawing/2014/main" id="{561743AA-2B57-496F-90D0-7CDD976398E8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84" name="円/楕円 437">
                      <a:extLst>
                        <a:ext uri="{FF2B5EF4-FFF2-40B4-BE49-F238E27FC236}">
                          <a16:creationId xmlns:a16="http://schemas.microsoft.com/office/drawing/2014/main" id="{735D723A-29DC-4AC4-B62C-1D1839066BF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20000"/>
                        <a:lumOff val="8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5" name="円/楕円 438">
                      <a:extLst>
                        <a:ext uri="{FF2B5EF4-FFF2-40B4-BE49-F238E27FC236}">
                          <a16:creationId xmlns:a16="http://schemas.microsoft.com/office/drawing/2014/main" id="{FE43674A-968E-4271-B723-ED209DFABC7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80" name="グループ化 79">
                    <a:extLst>
                      <a:ext uri="{FF2B5EF4-FFF2-40B4-BE49-F238E27FC236}">
                        <a16:creationId xmlns:a16="http://schemas.microsoft.com/office/drawing/2014/main" id="{99308DC4-7FC5-473F-8AF7-DBA2131BE187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82" name="円/楕円 435">
                      <a:extLst>
                        <a:ext uri="{FF2B5EF4-FFF2-40B4-BE49-F238E27FC236}">
                          <a16:creationId xmlns:a16="http://schemas.microsoft.com/office/drawing/2014/main" id="{051F5A3C-8620-42AC-9BEA-C9F7A686AC3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20000"/>
                        <a:lumOff val="8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3" name="円/楕円 436">
                      <a:extLst>
                        <a:ext uri="{FF2B5EF4-FFF2-40B4-BE49-F238E27FC236}">
                          <a16:creationId xmlns:a16="http://schemas.microsoft.com/office/drawing/2014/main" id="{8FFC2B65-970A-427C-A5FA-F52A24B498A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81" name="円/楕円 291">
                    <a:extLst>
                      <a:ext uri="{FF2B5EF4-FFF2-40B4-BE49-F238E27FC236}">
                        <a16:creationId xmlns:a16="http://schemas.microsoft.com/office/drawing/2014/main" id="{E8258C58-95D9-4D98-840C-B4663E2EA0FF}"/>
                      </a:ext>
                    </a:extLst>
                  </p:cNvPr>
                  <p:cNvSpPr/>
                  <p:nvPr/>
                </p:nvSpPr>
                <p:spPr>
                  <a:xfrm>
                    <a:off x="2902857" y="1947821"/>
                    <a:ext cx="928913" cy="1114692"/>
                  </a:xfrm>
                  <a:custGeom>
                    <a:avLst/>
                    <a:gdLst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55639 h 860478"/>
                      <a:gd name="connsiteX1" fmla="*/ 366207 w 719714"/>
                      <a:gd name="connsiteY1" fmla="*/ 0 h 860478"/>
                      <a:gd name="connsiteX2" fmla="*/ 719714 w 719714"/>
                      <a:gd name="connsiteY2" fmla="*/ 455639 h 860478"/>
                      <a:gd name="connsiteX3" fmla="*/ 359857 w 719714"/>
                      <a:gd name="connsiteY3" fmla="*/ 860478 h 860478"/>
                      <a:gd name="connsiteX4" fmla="*/ 0 w 719714"/>
                      <a:gd name="connsiteY4" fmla="*/ 455639 h 860478"/>
                      <a:gd name="connsiteX0" fmla="*/ 0 w 719714"/>
                      <a:gd name="connsiteY0" fmla="*/ 458814 h 863653"/>
                      <a:gd name="connsiteX1" fmla="*/ 359857 w 719714"/>
                      <a:gd name="connsiteY1" fmla="*/ 0 h 863653"/>
                      <a:gd name="connsiteX2" fmla="*/ 719714 w 719714"/>
                      <a:gd name="connsiteY2" fmla="*/ 458814 h 863653"/>
                      <a:gd name="connsiteX3" fmla="*/ 359857 w 719714"/>
                      <a:gd name="connsiteY3" fmla="*/ 863653 h 863653"/>
                      <a:gd name="connsiteX4" fmla="*/ 0 w 719714"/>
                      <a:gd name="connsiteY4" fmla="*/ 458814 h 863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19714" h="863653">
                        <a:moveTo>
                          <a:pt x="0" y="458814"/>
                        </a:moveTo>
                        <a:cubicBezTo>
                          <a:pt x="0" y="235228"/>
                          <a:pt x="161113" y="0"/>
                          <a:pt x="359857" y="0"/>
                        </a:cubicBezTo>
                        <a:cubicBezTo>
                          <a:pt x="558601" y="0"/>
                          <a:pt x="719714" y="235228"/>
                          <a:pt x="719714" y="458814"/>
                        </a:cubicBezTo>
                        <a:cubicBezTo>
                          <a:pt x="719714" y="682400"/>
                          <a:pt x="558601" y="863653"/>
                          <a:pt x="359857" y="863653"/>
                        </a:cubicBezTo>
                        <a:cubicBezTo>
                          <a:pt x="161113" y="863653"/>
                          <a:pt x="0" y="682400"/>
                          <a:pt x="0" y="45881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66" name="月 65">
                  <a:extLst>
                    <a:ext uri="{FF2B5EF4-FFF2-40B4-BE49-F238E27FC236}">
                      <a16:creationId xmlns:a16="http://schemas.microsoft.com/office/drawing/2014/main" id="{BE86B7A2-94FE-4D9A-956D-8C48A92C7587}"/>
                    </a:ext>
                  </a:extLst>
                </p:cNvPr>
                <p:cNvSpPr/>
                <p:nvPr/>
              </p:nvSpPr>
              <p:spPr>
                <a:xfrm rot="5400000">
                  <a:off x="676994" y="530240"/>
                  <a:ext cx="66360" cy="201274"/>
                </a:xfrm>
                <a:prstGeom prst="moon">
                  <a:avLst>
                    <a:gd name="adj" fmla="val 62051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7" name="月 66">
                  <a:extLst>
                    <a:ext uri="{FF2B5EF4-FFF2-40B4-BE49-F238E27FC236}">
                      <a16:creationId xmlns:a16="http://schemas.microsoft.com/office/drawing/2014/main" id="{AFD0CC16-5218-492E-BA6B-FFE63F24DD34}"/>
                    </a:ext>
                  </a:extLst>
                </p:cNvPr>
                <p:cNvSpPr/>
                <p:nvPr/>
              </p:nvSpPr>
              <p:spPr>
                <a:xfrm rot="5400000">
                  <a:off x="1142532" y="530242"/>
                  <a:ext cx="66362" cy="201274"/>
                </a:xfrm>
                <a:prstGeom prst="moon">
                  <a:avLst>
                    <a:gd name="adj" fmla="val 62051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68" name="グループ化 67">
                  <a:extLst>
                    <a:ext uri="{FF2B5EF4-FFF2-40B4-BE49-F238E27FC236}">
                      <a16:creationId xmlns:a16="http://schemas.microsoft.com/office/drawing/2014/main" id="{F1F4C3D0-CC12-4C10-89D3-E2DAB4AB6DFB}"/>
                    </a:ext>
                  </a:extLst>
                </p:cNvPr>
                <p:cNvGrpSpPr/>
                <p:nvPr/>
              </p:nvGrpSpPr>
              <p:grpSpPr>
                <a:xfrm>
                  <a:off x="501763" y="799611"/>
                  <a:ext cx="135002" cy="93534"/>
                  <a:chOff x="419854" y="787816"/>
                  <a:chExt cx="226299" cy="132157"/>
                </a:xfrm>
              </p:grpSpPr>
              <p:sp>
                <p:nvSpPr>
                  <p:cNvPr id="77" name="フリーフォーム: 図形 76">
                    <a:extLst>
                      <a:ext uri="{FF2B5EF4-FFF2-40B4-BE49-F238E27FC236}">
                        <a16:creationId xmlns:a16="http://schemas.microsoft.com/office/drawing/2014/main" id="{5A5FA808-5781-4CDF-A292-C6830B983352}"/>
                      </a:ext>
                    </a:extLst>
                  </p:cNvPr>
                  <p:cNvSpPr/>
                  <p:nvPr/>
                </p:nvSpPr>
                <p:spPr>
                  <a:xfrm rot="900000">
                    <a:off x="419854" y="787816"/>
                    <a:ext cx="226299" cy="33138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8" name="フリーフォーム: 図形 77">
                    <a:extLst>
                      <a:ext uri="{FF2B5EF4-FFF2-40B4-BE49-F238E27FC236}">
                        <a16:creationId xmlns:a16="http://schemas.microsoft.com/office/drawing/2014/main" id="{0158DC1A-F5FC-4C7E-BD19-620A16744DF5}"/>
                      </a:ext>
                    </a:extLst>
                  </p:cNvPr>
                  <p:cNvSpPr/>
                  <p:nvPr/>
                </p:nvSpPr>
                <p:spPr>
                  <a:xfrm rot="20700000" flipV="1">
                    <a:off x="419854" y="886835"/>
                    <a:ext cx="226299" cy="33138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69" name="グループ化 68">
                  <a:extLst>
                    <a:ext uri="{FF2B5EF4-FFF2-40B4-BE49-F238E27FC236}">
                      <a16:creationId xmlns:a16="http://schemas.microsoft.com/office/drawing/2014/main" id="{9D87BC38-FD31-4A5A-A1F6-9718357DE098}"/>
                    </a:ext>
                  </a:extLst>
                </p:cNvPr>
                <p:cNvGrpSpPr/>
                <p:nvPr/>
              </p:nvGrpSpPr>
              <p:grpSpPr>
                <a:xfrm flipH="1">
                  <a:off x="1267856" y="799611"/>
                  <a:ext cx="135002" cy="93534"/>
                  <a:chOff x="419854" y="787816"/>
                  <a:chExt cx="226299" cy="132157"/>
                </a:xfrm>
              </p:grpSpPr>
              <p:sp>
                <p:nvSpPr>
                  <p:cNvPr id="75" name="フリーフォーム: 図形 74">
                    <a:extLst>
                      <a:ext uri="{FF2B5EF4-FFF2-40B4-BE49-F238E27FC236}">
                        <a16:creationId xmlns:a16="http://schemas.microsoft.com/office/drawing/2014/main" id="{CF94E6EA-4306-4591-9F9C-4D924F9BA597}"/>
                      </a:ext>
                    </a:extLst>
                  </p:cNvPr>
                  <p:cNvSpPr/>
                  <p:nvPr/>
                </p:nvSpPr>
                <p:spPr>
                  <a:xfrm rot="900000">
                    <a:off x="419854" y="787816"/>
                    <a:ext cx="226299" cy="33138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6" name="フリーフォーム: 図形 75">
                    <a:extLst>
                      <a:ext uri="{FF2B5EF4-FFF2-40B4-BE49-F238E27FC236}">
                        <a16:creationId xmlns:a16="http://schemas.microsoft.com/office/drawing/2014/main" id="{5ED37B84-5C0B-4E27-B4B2-7FFBB82B99CA}"/>
                      </a:ext>
                    </a:extLst>
                  </p:cNvPr>
                  <p:cNvSpPr/>
                  <p:nvPr/>
                </p:nvSpPr>
                <p:spPr>
                  <a:xfrm rot="20700000" flipV="1">
                    <a:off x="419854" y="886835"/>
                    <a:ext cx="226299" cy="33138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70" name="円/楕円 27">
                  <a:extLst>
                    <a:ext uri="{FF2B5EF4-FFF2-40B4-BE49-F238E27FC236}">
                      <a16:creationId xmlns:a16="http://schemas.microsoft.com/office/drawing/2014/main" id="{0482EAA6-08E4-447D-A489-D2AC797A5F12}"/>
                    </a:ext>
                  </a:extLst>
                </p:cNvPr>
                <p:cNvSpPr/>
                <p:nvPr/>
              </p:nvSpPr>
              <p:spPr>
                <a:xfrm rot="8100000">
                  <a:off x="644162" y="1166281"/>
                  <a:ext cx="235335" cy="4170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1" name="円/楕円 27">
                  <a:extLst>
                    <a:ext uri="{FF2B5EF4-FFF2-40B4-BE49-F238E27FC236}">
                      <a16:creationId xmlns:a16="http://schemas.microsoft.com/office/drawing/2014/main" id="{9D597002-009B-4E1C-8F8B-806BDA03BCAA}"/>
                    </a:ext>
                  </a:extLst>
                </p:cNvPr>
                <p:cNvSpPr/>
                <p:nvPr/>
              </p:nvSpPr>
              <p:spPr>
                <a:xfrm rot="13500000" flipH="1">
                  <a:off x="1001349" y="1166282"/>
                  <a:ext cx="235335" cy="4170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72" name="グループ化 71">
                  <a:extLst>
                    <a:ext uri="{FF2B5EF4-FFF2-40B4-BE49-F238E27FC236}">
                      <a16:creationId xmlns:a16="http://schemas.microsoft.com/office/drawing/2014/main" id="{9E8F9780-3C79-4BCD-BAAE-DCE4488D669E}"/>
                    </a:ext>
                  </a:extLst>
                </p:cNvPr>
                <p:cNvGrpSpPr/>
                <p:nvPr/>
              </p:nvGrpSpPr>
              <p:grpSpPr>
                <a:xfrm>
                  <a:off x="836857" y="993552"/>
                  <a:ext cx="198700" cy="168405"/>
                  <a:chOff x="7084627" y="3040652"/>
                  <a:chExt cx="240026" cy="203430"/>
                </a:xfrm>
                <a:solidFill>
                  <a:schemeClr val="accent2">
                    <a:lumMod val="60000"/>
                    <a:lumOff val="40000"/>
                  </a:schemeClr>
                </a:solidFill>
              </p:grpSpPr>
              <p:sp>
                <p:nvSpPr>
                  <p:cNvPr id="73" name="円/楕円 662">
                    <a:extLst>
                      <a:ext uri="{FF2B5EF4-FFF2-40B4-BE49-F238E27FC236}">
                        <a16:creationId xmlns:a16="http://schemas.microsoft.com/office/drawing/2014/main" id="{1AE44EA9-0DF6-409C-9703-6839FC45CBF9}"/>
                      </a:ext>
                    </a:extLst>
                  </p:cNvPr>
                  <p:cNvSpPr/>
                  <p:nvPr/>
                </p:nvSpPr>
                <p:spPr>
                  <a:xfrm>
                    <a:off x="7084627" y="3102163"/>
                    <a:ext cx="240026" cy="125443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4" name="フリーフォーム: 図形 73">
                    <a:extLst>
                      <a:ext uri="{FF2B5EF4-FFF2-40B4-BE49-F238E27FC236}">
                        <a16:creationId xmlns:a16="http://schemas.microsoft.com/office/drawing/2014/main" id="{CD36FA66-716D-492E-86C3-3555E80361CD}"/>
                      </a:ext>
                    </a:extLst>
                  </p:cNvPr>
                  <p:cNvSpPr/>
                  <p:nvPr/>
                </p:nvSpPr>
                <p:spPr>
                  <a:xfrm>
                    <a:off x="7137014" y="3040652"/>
                    <a:ext cx="135252" cy="20343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sp>
          <p:nvSpPr>
            <p:cNvPr id="284" name="フリーフォーム: 図形 283">
              <a:extLst>
                <a:ext uri="{FF2B5EF4-FFF2-40B4-BE49-F238E27FC236}">
                  <a16:creationId xmlns:a16="http://schemas.microsoft.com/office/drawing/2014/main" id="{33E1745A-DEC6-4F74-B29A-522A4857C27A}"/>
                </a:ext>
              </a:extLst>
            </p:cNvPr>
            <p:cNvSpPr/>
            <p:nvPr/>
          </p:nvSpPr>
          <p:spPr>
            <a:xfrm rot="5400000">
              <a:off x="1979023" y="1945198"/>
              <a:ext cx="11827" cy="154298"/>
            </a:xfrm>
            <a:custGeom>
              <a:avLst/>
              <a:gdLst>
                <a:gd name="connsiteX0" fmla="*/ 81961 w 81961"/>
                <a:gd name="connsiteY0" fmla="*/ 371320 h 371320"/>
                <a:gd name="connsiteX1" fmla="*/ 74943 w 81961"/>
                <a:gd name="connsiteY1" fmla="*/ 366589 h 371320"/>
                <a:gd name="connsiteX2" fmla="*/ 0 w 81961"/>
                <a:gd name="connsiteY2" fmla="*/ 185660 h 371320"/>
                <a:gd name="connsiteX3" fmla="*/ 74943 w 81961"/>
                <a:gd name="connsiteY3" fmla="*/ 4731 h 371320"/>
                <a:gd name="connsiteX4" fmla="*/ 81961 w 81961"/>
                <a:gd name="connsiteY4" fmla="*/ 0 h 371320"/>
                <a:gd name="connsiteX5" fmla="*/ 77258 w 81961"/>
                <a:gd name="connsiteY5" fmla="*/ 14859 h 371320"/>
                <a:gd name="connsiteX6" fmla="*/ 57150 w 81961"/>
                <a:gd name="connsiteY6" fmla="*/ 185660 h 371320"/>
                <a:gd name="connsiteX7" fmla="*/ 77258 w 81961"/>
                <a:gd name="connsiteY7" fmla="*/ 356461 h 37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961" h="371320">
                  <a:moveTo>
                    <a:pt x="81961" y="371320"/>
                  </a:moveTo>
                  <a:lnTo>
                    <a:pt x="74943" y="366589"/>
                  </a:lnTo>
                  <a:cubicBezTo>
                    <a:pt x="28640" y="320285"/>
                    <a:pt x="0" y="256317"/>
                    <a:pt x="0" y="185660"/>
                  </a:cubicBezTo>
                  <a:cubicBezTo>
                    <a:pt x="0" y="115003"/>
                    <a:pt x="28640" y="51035"/>
                    <a:pt x="74943" y="4731"/>
                  </a:cubicBezTo>
                  <a:lnTo>
                    <a:pt x="81961" y="0"/>
                  </a:lnTo>
                  <a:lnTo>
                    <a:pt x="77258" y="14859"/>
                  </a:lnTo>
                  <a:cubicBezTo>
                    <a:pt x="64310" y="67356"/>
                    <a:pt x="57150" y="125074"/>
                    <a:pt x="57150" y="185660"/>
                  </a:cubicBezTo>
                  <a:cubicBezTo>
                    <a:pt x="57150" y="246246"/>
                    <a:pt x="64310" y="303964"/>
                    <a:pt x="77258" y="35646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95" name="グループ化 294">
              <a:extLst>
                <a:ext uri="{FF2B5EF4-FFF2-40B4-BE49-F238E27FC236}">
                  <a16:creationId xmlns:a16="http://schemas.microsoft.com/office/drawing/2014/main" id="{6AC337AA-7A6E-45E0-A0FA-59C8AD68686E}"/>
                </a:ext>
              </a:extLst>
            </p:cNvPr>
            <p:cNvGrpSpPr/>
            <p:nvPr/>
          </p:nvGrpSpPr>
          <p:grpSpPr>
            <a:xfrm>
              <a:off x="1706999" y="1597546"/>
              <a:ext cx="565939" cy="45719"/>
              <a:chOff x="5774311" y="1553852"/>
              <a:chExt cx="915358" cy="45719"/>
            </a:xfrm>
          </p:grpSpPr>
          <p:sp>
            <p:nvSpPr>
              <p:cNvPr id="296" name="フリーフォーム: 図形 295">
                <a:extLst>
                  <a:ext uri="{FF2B5EF4-FFF2-40B4-BE49-F238E27FC236}">
                    <a16:creationId xmlns:a16="http://schemas.microsoft.com/office/drawing/2014/main" id="{15D0E396-898A-49E8-B61B-E93009165658}"/>
                  </a:ext>
                </a:extLst>
              </p:cNvPr>
              <p:cNvSpPr/>
              <p:nvPr/>
            </p:nvSpPr>
            <p:spPr>
              <a:xfrm rot="16200000">
                <a:off x="5869658" y="1458505"/>
                <a:ext cx="45719" cy="236413"/>
              </a:xfrm>
              <a:custGeom>
                <a:avLst/>
                <a:gdLst>
                  <a:gd name="connsiteX0" fmla="*/ 81961 w 81961"/>
                  <a:gd name="connsiteY0" fmla="*/ 371320 h 371320"/>
                  <a:gd name="connsiteX1" fmla="*/ 74943 w 81961"/>
                  <a:gd name="connsiteY1" fmla="*/ 366589 h 371320"/>
                  <a:gd name="connsiteX2" fmla="*/ 0 w 81961"/>
                  <a:gd name="connsiteY2" fmla="*/ 185660 h 371320"/>
                  <a:gd name="connsiteX3" fmla="*/ 74943 w 81961"/>
                  <a:gd name="connsiteY3" fmla="*/ 4731 h 371320"/>
                  <a:gd name="connsiteX4" fmla="*/ 81961 w 81961"/>
                  <a:gd name="connsiteY4" fmla="*/ 0 h 371320"/>
                  <a:gd name="connsiteX5" fmla="*/ 77258 w 81961"/>
                  <a:gd name="connsiteY5" fmla="*/ 14859 h 371320"/>
                  <a:gd name="connsiteX6" fmla="*/ 57150 w 81961"/>
                  <a:gd name="connsiteY6" fmla="*/ 185660 h 371320"/>
                  <a:gd name="connsiteX7" fmla="*/ 77258 w 81961"/>
                  <a:gd name="connsiteY7" fmla="*/ 356461 h 37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961" h="371320">
                    <a:moveTo>
                      <a:pt x="81961" y="371320"/>
                    </a:moveTo>
                    <a:lnTo>
                      <a:pt x="74943" y="366589"/>
                    </a:lnTo>
                    <a:cubicBezTo>
                      <a:pt x="28640" y="320285"/>
                      <a:pt x="0" y="256317"/>
                      <a:pt x="0" y="185660"/>
                    </a:cubicBezTo>
                    <a:cubicBezTo>
                      <a:pt x="0" y="115003"/>
                      <a:pt x="28640" y="51035"/>
                      <a:pt x="74943" y="4731"/>
                    </a:cubicBezTo>
                    <a:lnTo>
                      <a:pt x="81961" y="0"/>
                    </a:lnTo>
                    <a:lnTo>
                      <a:pt x="77258" y="14859"/>
                    </a:lnTo>
                    <a:cubicBezTo>
                      <a:pt x="64310" y="67356"/>
                      <a:pt x="57150" y="125074"/>
                      <a:pt x="57150" y="185660"/>
                    </a:cubicBezTo>
                    <a:cubicBezTo>
                      <a:pt x="57150" y="246246"/>
                      <a:pt x="64310" y="303964"/>
                      <a:pt x="77258" y="35646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7" name="フリーフォーム: 図形 296">
                <a:extLst>
                  <a:ext uri="{FF2B5EF4-FFF2-40B4-BE49-F238E27FC236}">
                    <a16:creationId xmlns:a16="http://schemas.microsoft.com/office/drawing/2014/main" id="{CAB2C322-3B5F-4AED-9EB7-B9B5001C593F}"/>
                  </a:ext>
                </a:extLst>
              </p:cNvPr>
              <p:cNvSpPr/>
              <p:nvPr/>
            </p:nvSpPr>
            <p:spPr>
              <a:xfrm rot="16200000">
                <a:off x="6548603" y="1458505"/>
                <a:ext cx="45719" cy="236413"/>
              </a:xfrm>
              <a:custGeom>
                <a:avLst/>
                <a:gdLst>
                  <a:gd name="connsiteX0" fmla="*/ 81961 w 81961"/>
                  <a:gd name="connsiteY0" fmla="*/ 371320 h 371320"/>
                  <a:gd name="connsiteX1" fmla="*/ 74943 w 81961"/>
                  <a:gd name="connsiteY1" fmla="*/ 366589 h 371320"/>
                  <a:gd name="connsiteX2" fmla="*/ 0 w 81961"/>
                  <a:gd name="connsiteY2" fmla="*/ 185660 h 371320"/>
                  <a:gd name="connsiteX3" fmla="*/ 74943 w 81961"/>
                  <a:gd name="connsiteY3" fmla="*/ 4731 h 371320"/>
                  <a:gd name="connsiteX4" fmla="*/ 81961 w 81961"/>
                  <a:gd name="connsiteY4" fmla="*/ 0 h 371320"/>
                  <a:gd name="connsiteX5" fmla="*/ 77258 w 81961"/>
                  <a:gd name="connsiteY5" fmla="*/ 14859 h 371320"/>
                  <a:gd name="connsiteX6" fmla="*/ 57150 w 81961"/>
                  <a:gd name="connsiteY6" fmla="*/ 185660 h 371320"/>
                  <a:gd name="connsiteX7" fmla="*/ 77258 w 81961"/>
                  <a:gd name="connsiteY7" fmla="*/ 356461 h 37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961" h="371320">
                    <a:moveTo>
                      <a:pt x="81961" y="371320"/>
                    </a:moveTo>
                    <a:lnTo>
                      <a:pt x="74943" y="366589"/>
                    </a:lnTo>
                    <a:cubicBezTo>
                      <a:pt x="28640" y="320285"/>
                      <a:pt x="0" y="256317"/>
                      <a:pt x="0" y="185660"/>
                    </a:cubicBezTo>
                    <a:cubicBezTo>
                      <a:pt x="0" y="115003"/>
                      <a:pt x="28640" y="51035"/>
                      <a:pt x="74943" y="4731"/>
                    </a:cubicBezTo>
                    <a:lnTo>
                      <a:pt x="81961" y="0"/>
                    </a:lnTo>
                    <a:lnTo>
                      <a:pt x="77258" y="14859"/>
                    </a:lnTo>
                    <a:cubicBezTo>
                      <a:pt x="64310" y="67356"/>
                      <a:pt x="57150" y="125074"/>
                      <a:pt x="57150" y="185660"/>
                    </a:cubicBezTo>
                    <a:cubicBezTo>
                      <a:pt x="57150" y="246246"/>
                      <a:pt x="64310" y="303964"/>
                      <a:pt x="77258" y="35646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D4C1C57F-3230-44CD-A1A3-D097C66229EA}"/>
              </a:ext>
            </a:extLst>
          </p:cNvPr>
          <p:cNvGrpSpPr/>
          <p:nvPr/>
        </p:nvGrpSpPr>
        <p:grpSpPr>
          <a:xfrm>
            <a:off x="4351490" y="950745"/>
            <a:ext cx="1348271" cy="2584446"/>
            <a:chOff x="4351490" y="950745"/>
            <a:chExt cx="1348271" cy="2584446"/>
          </a:xfrm>
        </p:grpSpPr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E2652AE8-EAB1-4E92-A9AD-AAE1CFAB9D84}"/>
                </a:ext>
              </a:extLst>
            </p:cNvPr>
            <p:cNvGrpSpPr/>
            <p:nvPr/>
          </p:nvGrpSpPr>
          <p:grpSpPr>
            <a:xfrm>
              <a:off x="4351490" y="950745"/>
              <a:ext cx="1348271" cy="2584446"/>
              <a:chOff x="4351490" y="950745"/>
              <a:chExt cx="1348271" cy="2584446"/>
            </a:xfrm>
          </p:grpSpPr>
          <p:grpSp>
            <p:nvGrpSpPr>
              <p:cNvPr id="4" name="グループ化 3">
                <a:extLst>
                  <a:ext uri="{FF2B5EF4-FFF2-40B4-BE49-F238E27FC236}">
                    <a16:creationId xmlns:a16="http://schemas.microsoft.com/office/drawing/2014/main" id="{C5CC91CF-B738-4228-A795-705DD57EBB5C}"/>
                  </a:ext>
                </a:extLst>
              </p:cNvPr>
              <p:cNvGrpSpPr/>
              <p:nvPr/>
            </p:nvGrpSpPr>
            <p:grpSpPr>
              <a:xfrm>
                <a:off x="4351490" y="1953404"/>
                <a:ext cx="1338236" cy="1581787"/>
                <a:chOff x="4351490" y="1953404"/>
                <a:chExt cx="1338236" cy="1581787"/>
              </a:xfrm>
            </p:grpSpPr>
            <p:sp>
              <p:nvSpPr>
                <p:cNvPr id="272" name="フリーフォーム: 図形 271">
                  <a:extLst>
                    <a:ext uri="{FF2B5EF4-FFF2-40B4-BE49-F238E27FC236}">
                      <a16:creationId xmlns:a16="http://schemas.microsoft.com/office/drawing/2014/main" id="{FEC6B3B8-CBD8-4FD8-BD8A-97E2A6846030}"/>
                    </a:ext>
                  </a:extLst>
                </p:cNvPr>
                <p:cNvSpPr/>
                <p:nvPr/>
              </p:nvSpPr>
              <p:spPr>
                <a:xfrm flipH="1">
                  <a:off x="5505381" y="2357562"/>
                  <a:ext cx="184345" cy="1177628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" name="フリーフォーム: 図形 38">
                  <a:extLst>
                    <a:ext uri="{FF2B5EF4-FFF2-40B4-BE49-F238E27FC236}">
                      <a16:creationId xmlns:a16="http://schemas.microsoft.com/office/drawing/2014/main" id="{0CCF0B1F-78B5-470A-B266-772F960784AA}"/>
                    </a:ext>
                  </a:extLst>
                </p:cNvPr>
                <p:cNvSpPr/>
                <p:nvPr/>
              </p:nvSpPr>
              <p:spPr>
                <a:xfrm>
                  <a:off x="4769046" y="1953404"/>
                  <a:ext cx="483348" cy="51699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" name="フリーフォーム: 図形 39">
                  <a:extLst>
                    <a:ext uri="{FF2B5EF4-FFF2-40B4-BE49-F238E27FC236}">
                      <a16:creationId xmlns:a16="http://schemas.microsoft.com/office/drawing/2014/main" id="{FC907DED-6013-405A-A14D-03E2A6D3AE02}"/>
                    </a:ext>
                  </a:extLst>
                </p:cNvPr>
                <p:cNvSpPr/>
                <p:nvPr/>
              </p:nvSpPr>
              <p:spPr>
                <a:xfrm>
                  <a:off x="4351490" y="2357562"/>
                  <a:ext cx="184345" cy="1177628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" name="片側の 2 つの角を丸めた四角形 144">
                  <a:extLst>
                    <a:ext uri="{FF2B5EF4-FFF2-40B4-BE49-F238E27FC236}">
                      <a16:creationId xmlns:a16="http://schemas.microsoft.com/office/drawing/2014/main" id="{70D8597E-F7B1-4C81-A438-59CAAFB3C303}"/>
                    </a:ext>
                  </a:extLst>
                </p:cNvPr>
                <p:cNvSpPr/>
                <p:nvPr/>
              </p:nvSpPr>
              <p:spPr>
                <a:xfrm>
                  <a:off x="4455237" y="2247266"/>
                  <a:ext cx="1127284" cy="1287925"/>
                </a:xfrm>
                <a:prstGeom prst="round2SameRect">
                  <a:avLst>
                    <a:gd name="adj1" fmla="val 28536"/>
                    <a:gd name="adj2" fmla="val 0"/>
                  </a:avLst>
                </a:prstGeom>
                <a:solidFill>
                  <a:schemeClr val="accent4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" name="楕円 41">
                  <a:extLst>
                    <a:ext uri="{FF2B5EF4-FFF2-40B4-BE49-F238E27FC236}">
                      <a16:creationId xmlns:a16="http://schemas.microsoft.com/office/drawing/2014/main" id="{55623A88-A4F4-4DE8-844E-33BEF34435FA}"/>
                    </a:ext>
                  </a:extLst>
                </p:cNvPr>
                <p:cNvSpPr/>
                <p:nvPr/>
              </p:nvSpPr>
              <p:spPr>
                <a:xfrm>
                  <a:off x="4976346" y="2321418"/>
                  <a:ext cx="78870" cy="78870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フリーフォーム: 図形 42">
                  <a:extLst>
                    <a:ext uri="{FF2B5EF4-FFF2-40B4-BE49-F238E27FC236}">
                      <a16:creationId xmlns:a16="http://schemas.microsoft.com/office/drawing/2014/main" id="{3FC33ADE-487A-47B8-8307-F9AE37F7C5B6}"/>
                    </a:ext>
                  </a:extLst>
                </p:cNvPr>
                <p:cNvSpPr/>
                <p:nvPr/>
              </p:nvSpPr>
              <p:spPr>
                <a:xfrm>
                  <a:off x="4604730" y="2247266"/>
                  <a:ext cx="411051" cy="245758"/>
                </a:xfrm>
                <a:custGeom>
                  <a:avLst/>
                  <a:gdLst>
                    <a:gd name="connsiteX0" fmla="*/ 173535 w 411051"/>
                    <a:gd name="connsiteY0" fmla="*/ 0 h 245758"/>
                    <a:gd name="connsiteX1" fmla="*/ 404285 w 411051"/>
                    <a:gd name="connsiteY1" fmla="*/ 0 h 245758"/>
                    <a:gd name="connsiteX2" fmla="*/ 411051 w 411051"/>
                    <a:gd name="connsiteY2" fmla="*/ 1523 h 245758"/>
                    <a:gd name="connsiteX3" fmla="*/ 215308 w 411051"/>
                    <a:gd name="connsiteY3" fmla="*/ 245758 h 245758"/>
                    <a:gd name="connsiteX4" fmla="*/ 0 w 411051"/>
                    <a:gd name="connsiteY4" fmla="*/ 51508 h 245758"/>
                    <a:gd name="connsiteX5" fmla="*/ 48322 w 411051"/>
                    <a:gd name="connsiteY5" fmla="*/ 25280 h 245758"/>
                    <a:gd name="connsiteX6" fmla="*/ 173535 w 411051"/>
                    <a:gd name="connsiteY6" fmla="*/ 0 h 2457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1051" h="245758">
                      <a:moveTo>
                        <a:pt x="173535" y="0"/>
                      </a:moveTo>
                      <a:lnTo>
                        <a:pt x="404285" y="0"/>
                      </a:lnTo>
                      <a:lnTo>
                        <a:pt x="411051" y="1523"/>
                      </a:lnTo>
                      <a:lnTo>
                        <a:pt x="215308" y="245758"/>
                      </a:lnTo>
                      <a:lnTo>
                        <a:pt x="0" y="51508"/>
                      </a:lnTo>
                      <a:lnTo>
                        <a:pt x="48322" y="25280"/>
                      </a:lnTo>
                      <a:cubicBezTo>
                        <a:pt x="86808" y="9002"/>
                        <a:pt x="129120" y="0"/>
                        <a:pt x="173535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" name="フリーフォーム: 図形 43">
                  <a:extLst>
                    <a:ext uri="{FF2B5EF4-FFF2-40B4-BE49-F238E27FC236}">
                      <a16:creationId xmlns:a16="http://schemas.microsoft.com/office/drawing/2014/main" id="{04BD890C-E9A3-43EE-B610-EC93E5778F8F}"/>
                    </a:ext>
                  </a:extLst>
                </p:cNvPr>
                <p:cNvSpPr/>
                <p:nvPr/>
              </p:nvSpPr>
              <p:spPr>
                <a:xfrm flipH="1">
                  <a:off x="5022019" y="2247266"/>
                  <a:ext cx="411051" cy="245758"/>
                </a:xfrm>
                <a:custGeom>
                  <a:avLst/>
                  <a:gdLst>
                    <a:gd name="connsiteX0" fmla="*/ 173535 w 411051"/>
                    <a:gd name="connsiteY0" fmla="*/ 0 h 245758"/>
                    <a:gd name="connsiteX1" fmla="*/ 404285 w 411051"/>
                    <a:gd name="connsiteY1" fmla="*/ 0 h 245758"/>
                    <a:gd name="connsiteX2" fmla="*/ 411051 w 411051"/>
                    <a:gd name="connsiteY2" fmla="*/ 1523 h 245758"/>
                    <a:gd name="connsiteX3" fmla="*/ 215308 w 411051"/>
                    <a:gd name="connsiteY3" fmla="*/ 245758 h 245758"/>
                    <a:gd name="connsiteX4" fmla="*/ 0 w 411051"/>
                    <a:gd name="connsiteY4" fmla="*/ 51508 h 245758"/>
                    <a:gd name="connsiteX5" fmla="*/ 48322 w 411051"/>
                    <a:gd name="connsiteY5" fmla="*/ 25280 h 245758"/>
                    <a:gd name="connsiteX6" fmla="*/ 173535 w 411051"/>
                    <a:gd name="connsiteY6" fmla="*/ 0 h 2457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1051" h="245758">
                      <a:moveTo>
                        <a:pt x="173535" y="0"/>
                      </a:moveTo>
                      <a:lnTo>
                        <a:pt x="404285" y="0"/>
                      </a:lnTo>
                      <a:lnTo>
                        <a:pt x="411051" y="1523"/>
                      </a:lnTo>
                      <a:lnTo>
                        <a:pt x="215308" y="245758"/>
                      </a:lnTo>
                      <a:lnTo>
                        <a:pt x="0" y="51508"/>
                      </a:lnTo>
                      <a:lnTo>
                        <a:pt x="48322" y="25280"/>
                      </a:lnTo>
                      <a:cubicBezTo>
                        <a:pt x="86808" y="9002"/>
                        <a:pt x="129120" y="0"/>
                        <a:pt x="173535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5" name="四角形: 上の 2 つの角を丸める 44">
                  <a:extLst>
                    <a:ext uri="{FF2B5EF4-FFF2-40B4-BE49-F238E27FC236}">
                      <a16:creationId xmlns:a16="http://schemas.microsoft.com/office/drawing/2014/main" id="{2F9A79E3-C940-4664-ADEA-73C105BF3315}"/>
                    </a:ext>
                  </a:extLst>
                </p:cNvPr>
                <p:cNvSpPr/>
                <p:nvPr/>
              </p:nvSpPr>
              <p:spPr>
                <a:xfrm>
                  <a:off x="5153025" y="2640843"/>
                  <a:ext cx="314128" cy="294947"/>
                </a:xfrm>
                <a:prstGeom prst="round2SameRect">
                  <a:avLst>
                    <a:gd name="adj1" fmla="val 0"/>
                    <a:gd name="adj2" fmla="val 27536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5" name="グループ化 4">
                <a:extLst>
                  <a:ext uri="{FF2B5EF4-FFF2-40B4-BE49-F238E27FC236}">
                    <a16:creationId xmlns:a16="http://schemas.microsoft.com/office/drawing/2014/main" id="{1C05EDA8-1278-4004-B79D-0A56C290153F}"/>
                  </a:ext>
                </a:extLst>
              </p:cNvPr>
              <p:cNvGrpSpPr/>
              <p:nvPr/>
            </p:nvGrpSpPr>
            <p:grpSpPr>
              <a:xfrm>
                <a:off x="4352111" y="950745"/>
                <a:ext cx="1347650" cy="1223656"/>
                <a:chOff x="1887071" y="220150"/>
                <a:chExt cx="1277659" cy="1160106"/>
              </a:xfrm>
            </p:grpSpPr>
            <p:sp>
              <p:nvSpPr>
                <p:cNvPr id="15" name="円/楕円 568">
                  <a:extLst>
                    <a:ext uri="{FF2B5EF4-FFF2-40B4-BE49-F238E27FC236}">
                      <a16:creationId xmlns:a16="http://schemas.microsoft.com/office/drawing/2014/main" id="{187E4831-112E-4AFB-BEC0-E12514907B48}"/>
                    </a:ext>
                  </a:extLst>
                </p:cNvPr>
                <p:cNvSpPr/>
                <p:nvPr/>
              </p:nvSpPr>
              <p:spPr>
                <a:xfrm>
                  <a:off x="1926431" y="235745"/>
                  <a:ext cx="1183483" cy="1006038"/>
                </a:xfrm>
                <a:prstGeom prst="ellipse">
                  <a:avLst/>
                </a:prstGeom>
                <a:pattFill prst="dkHorz">
                  <a:fgClr>
                    <a:sysClr val="window" lastClr="FFFFFF">
                      <a:lumMod val="65000"/>
                    </a:sysClr>
                  </a:fgClr>
                  <a:bgClr>
                    <a:schemeClr val="bg1">
                      <a:lumMod val="85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6" name="グループ化 15">
                  <a:extLst>
                    <a:ext uri="{FF2B5EF4-FFF2-40B4-BE49-F238E27FC236}">
                      <a16:creationId xmlns:a16="http://schemas.microsoft.com/office/drawing/2014/main" id="{BF1BE64F-470B-4BB5-B9A9-01E1B37C2C42}"/>
                    </a:ext>
                  </a:extLst>
                </p:cNvPr>
                <p:cNvGrpSpPr/>
                <p:nvPr/>
              </p:nvGrpSpPr>
              <p:grpSpPr>
                <a:xfrm rot="20700000">
                  <a:off x="1887071" y="710618"/>
                  <a:ext cx="246453" cy="369679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37" name="円/楕円 591">
                    <a:extLst>
                      <a:ext uri="{FF2B5EF4-FFF2-40B4-BE49-F238E27FC236}">
                        <a16:creationId xmlns:a16="http://schemas.microsoft.com/office/drawing/2014/main" id="{6BFC0BCF-E59F-4DD6-BCC2-085DBD0F2899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8" name="円/楕円 592">
                    <a:extLst>
                      <a:ext uri="{FF2B5EF4-FFF2-40B4-BE49-F238E27FC236}">
                        <a16:creationId xmlns:a16="http://schemas.microsoft.com/office/drawing/2014/main" id="{B418E599-61CD-4DCB-B272-3DA406EE9F97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7" name="グループ化 16">
                  <a:extLst>
                    <a:ext uri="{FF2B5EF4-FFF2-40B4-BE49-F238E27FC236}">
                      <a16:creationId xmlns:a16="http://schemas.microsoft.com/office/drawing/2014/main" id="{1D4B5794-95D7-4D0F-9734-FB87451D5D19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2918277" y="710618"/>
                  <a:ext cx="246453" cy="369679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35" name="円/楕円 589">
                    <a:extLst>
                      <a:ext uri="{FF2B5EF4-FFF2-40B4-BE49-F238E27FC236}">
                        <a16:creationId xmlns:a16="http://schemas.microsoft.com/office/drawing/2014/main" id="{BF161C15-3B03-4363-89A0-4CA7C81F60D0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6" name="円/楕円 590">
                    <a:extLst>
                      <a:ext uri="{FF2B5EF4-FFF2-40B4-BE49-F238E27FC236}">
                        <a16:creationId xmlns:a16="http://schemas.microsoft.com/office/drawing/2014/main" id="{C500DAD5-CBFE-47CA-80B9-51DD9C94CF70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8" name="円/楕円 588">
                  <a:extLst>
                    <a:ext uri="{FF2B5EF4-FFF2-40B4-BE49-F238E27FC236}">
                      <a16:creationId xmlns:a16="http://schemas.microsoft.com/office/drawing/2014/main" id="{ADA515B8-77F5-4D7D-A5BB-42D3CE035E71}"/>
                    </a:ext>
                  </a:extLst>
                </p:cNvPr>
                <p:cNvSpPr/>
                <p:nvPr/>
              </p:nvSpPr>
              <p:spPr>
                <a:xfrm>
                  <a:off x="2010296" y="220150"/>
                  <a:ext cx="1031206" cy="1160106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" name="月 18">
                  <a:extLst>
                    <a:ext uri="{FF2B5EF4-FFF2-40B4-BE49-F238E27FC236}">
                      <a16:creationId xmlns:a16="http://schemas.microsoft.com/office/drawing/2014/main" id="{E77C2D10-C174-4C0A-A502-BB86B93E180A}"/>
                    </a:ext>
                  </a:extLst>
                </p:cNvPr>
                <p:cNvSpPr/>
                <p:nvPr/>
              </p:nvSpPr>
              <p:spPr>
                <a:xfrm rot="5400000">
                  <a:off x="2212054" y="456126"/>
                  <a:ext cx="50070" cy="266530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0" name="月 19">
                  <a:extLst>
                    <a:ext uri="{FF2B5EF4-FFF2-40B4-BE49-F238E27FC236}">
                      <a16:creationId xmlns:a16="http://schemas.microsoft.com/office/drawing/2014/main" id="{59F48F4F-2F59-4195-B8EE-4CAAB3D3B07D}"/>
                    </a:ext>
                  </a:extLst>
                </p:cNvPr>
                <p:cNvSpPr/>
                <p:nvPr/>
              </p:nvSpPr>
              <p:spPr>
                <a:xfrm rot="5400000">
                  <a:off x="2803974" y="456127"/>
                  <a:ext cx="50072" cy="266530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9F52F350-819E-4982-A749-06BF15D69EC2}"/>
                    </a:ext>
                  </a:extLst>
                </p:cNvPr>
                <p:cNvSpPr/>
                <p:nvPr/>
              </p:nvSpPr>
              <p:spPr>
                <a:xfrm>
                  <a:off x="2444294" y="903184"/>
                  <a:ext cx="149146" cy="170320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" name="円/楕円 27">
                  <a:extLst>
                    <a:ext uri="{FF2B5EF4-FFF2-40B4-BE49-F238E27FC236}">
                      <a16:creationId xmlns:a16="http://schemas.microsoft.com/office/drawing/2014/main" id="{B9AD6556-12C3-44E7-87FE-6A543A8F9FEC}"/>
                    </a:ext>
                  </a:extLst>
                </p:cNvPr>
                <p:cNvSpPr/>
                <p:nvPr/>
              </p:nvSpPr>
              <p:spPr>
                <a:xfrm rot="8100000">
                  <a:off x="2226448" y="1111710"/>
                  <a:ext cx="235335" cy="4170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" name="円/楕円 27">
                  <a:extLst>
                    <a:ext uri="{FF2B5EF4-FFF2-40B4-BE49-F238E27FC236}">
                      <a16:creationId xmlns:a16="http://schemas.microsoft.com/office/drawing/2014/main" id="{18B9BB66-55DC-468E-845A-A458039D3EBA}"/>
                    </a:ext>
                  </a:extLst>
                </p:cNvPr>
                <p:cNvSpPr/>
                <p:nvPr/>
              </p:nvSpPr>
              <p:spPr>
                <a:xfrm rot="13500000" flipH="1">
                  <a:off x="2583635" y="1111711"/>
                  <a:ext cx="235335" cy="4170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2811A0A3-A5C0-45E1-8594-4EE78A210919}"/>
                </a:ext>
              </a:extLst>
            </p:cNvPr>
            <p:cNvGrpSpPr/>
            <p:nvPr/>
          </p:nvGrpSpPr>
          <p:grpSpPr>
            <a:xfrm>
              <a:off x="4640699" y="1546746"/>
              <a:ext cx="762640" cy="45719"/>
              <a:chOff x="5774311" y="1553852"/>
              <a:chExt cx="915358" cy="45719"/>
            </a:xfrm>
          </p:grpSpPr>
          <p:sp>
            <p:nvSpPr>
              <p:cNvPr id="293" name="フリーフォーム: 図形 292">
                <a:extLst>
                  <a:ext uri="{FF2B5EF4-FFF2-40B4-BE49-F238E27FC236}">
                    <a16:creationId xmlns:a16="http://schemas.microsoft.com/office/drawing/2014/main" id="{DDF8EB8A-F447-46BA-BBF0-0589774D4D7B}"/>
                  </a:ext>
                </a:extLst>
              </p:cNvPr>
              <p:cNvSpPr/>
              <p:nvPr/>
            </p:nvSpPr>
            <p:spPr>
              <a:xfrm rot="16200000">
                <a:off x="5869658" y="1458505"/>
                <a:ext cx="45719" cy="236413"/>
              </a:xfrm>
              <a:custGeom>
                <a:avLst/>
                <a:gdLst>
                  <a:gd name="connsiteX0" fmla="*/ 81961 w 81961"/>
                  <a:gd name="connsiteY0" fmla="*/ 371320 h 371320"/>
                  <a:gd name="connsiteX1" fmla="*/ 74943 w 81961"/>
                  <a:gd name="connsiteY1" fmla="*/ 366589 h 371320"/>
                  <a:gd name="connsiteX2" fmla="*/ 0 w 81961"/>
                  <a:gd name="connsiteY2" fmla="*/ 185660 h 371320"/>
                  <a:gd name="connsiteX3" fmla="*/ 74943 w 81961"/>
                  <a:gd name="connsiteY3" fmla="*/ 4731 h 371320"/>
                  <a:gd name="connsiteX4" fmla="*/ 81961 w 81961"/>
                  <a:gd name="connsiteY4" fmla="*/ 0 h 371320"/>
                  <a:gd name="connsiteX5" fmla="*/ 77258 w 81961"/>
                  <a:gd name="connsiteY5" fmla="*/ 14859 h 371320"/>
                  <a:gd name="connsiteX6" fmla="*/ 57150 w 81961"/>
                  <a:gd name="connsiteY6" fmla="*/ 185660 h 371320"/>
                  <a:gd name="connsiteX7" fmla="*/ 77258 w 81961"/>
                  <a:gd name="connsiteY7" fmla="*/ 356461 h 37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961" h="371320">
                    <a:moveTo>
                      <a:pt x="81961" y="371320"/>
                    </a:moveTo>
                    <a:lnTo>
                      <a:pt x="74943" y="366589"/>
                    </a:lnTo>
                    <a:cubicBezTo>
                      <a:pt x="28640" y="320285"/>
                      <a:pt x="0" y="256317"/>
                      <a:pt x="0" y="185660"/>
                    </a:cubicBezTo>
                    <a:cubicBezTo>
                      <a:pt x="0" y="115003"/>
                      <a:pt x="28640" y="51035"/>
                      <a:pt x="74943" y="4731"/>
                    </a:cubicBezTo>
                    <a:lnTo>
                      <a:pt x="81961" y="0"/>
                    </a:lnTo>
                    <a:lnTo>
                      <a:pt x="77258" y="14859"/>
                    </a:lnTo>
                    <a:cubicBezTo>
                      <a:pt x="64310" y="67356"/>
                      <a:pt x="57150" y="125074"/>
                      <a:pt x="57150" y="185660"/>
                    </a:cubicBezTo>
                    <a:cubicBezTo>
                      <a:pt x="57150" y="246246"/>
                      <a:pt x="64310" y="303964"/>
                      <a:pt x="77258" y="35646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4" name="フリーフォーム: 図形 293">
                <a:extLst>
                  <a:ext uri="{FF2B5EF4-FFF2-40B4-BE49-F238E27FC236}">
                    <a16:creationId xmlns:a16="http://schemas.microsoft.com/office/drawing/2014/main" id="{7266667E-C96A-4E58-9699-D093070097F7}"/>
                  </a:ext>
                </a:extLst>
              </p:cNvPr>
              <p:cNvSpPr/>
              <p:nvPr/>
            </p:nvSpPr>
            <p:spPr>
              <a:xfrm rot="16200000">
                <a:off x="6548603" y="1458505"/>
                <a:ext cx="45719" cy="236413"/>
              </a:xfrm>
              <a:custGeom>
                <a:avLst/>
                <a:gdLst>
                  <a:gd name="connsiteX0" fmla="*/ 81961 w 81961"/>
                  <a:gd name="connsiteY0" fmla="*/ 371320 h 371320"/>
                  <a:gd name="connsiteX1" fmla="*/ 74943 w 81961"/>
                  <a:gd name="connsiteY1" fmla="*/ 366589 h 371320"/>
                  <a:gd name="connsiteX2" fmla="*/ 0 w 81961"/>
                  <a:gd name="connsiteY2" fmla="*/ 185660 h 371320"/>
                  <a:gd name="connsiteX3" fmla="*/ 74943 w 81961"/>
                  <a:gd name="connsiteY3" fmla="*/ 4731 h 371320"/>
                  <a:gd name="connsiteX4" fmla="*/ 81961 w 81961"/>
                  <a:gd name="connsiteY4" fmla="*/ 0 h 371320"/>
                  <a:gd name="connsiteX5" fmla="*/ 77258 w 81961"/>
                  <a:gd name="connsiteY5" fmla="*/ 14859 h 371320"/>
                  <a:gd name="connsiteX6" fmla="*/ 57150 w 81961"/>
                  <a:gd name="connsiteY6" fmla="*/ 185660 h 371320"/>
                  <a:gd name="connsiteX7" fmla="*/ 77258 w 81961"/>
                  <a:gd name="connsiteY7" fmla="*/ 356461 h 37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961" h="371320">
                    <a:moveTo>
                      <a:pt x="81961" y="371320"/>
                    </a:moveTo>
                    <a:lnTo>
                      <a:pt x="74943" y="366589"/>
                    </a:lnTo>
                    <a:cubicBezTo>
                      <a:pt x="28640" y="320285"/>
                      <a:pt x="0" y="256317"/>
                      <a:pt x="0" y="185660"/>
                    </a:cubicBezTo>
                    <a:cubicBezTo>
                      <a:pt x="0" y="115003"/>
                      <a:pt x="28640" y="51035"/>
                      <a:pt x="74943" y="4731"/>
                    </a:cubicBezTo>
                    <a:lnTo>
                      <a:pt x="81961" y="0"/>
                    </a:lnTo>
                    <a:lnTo>
                      <a:pt x="77258" y="14859"/>
                    </a:lnTo>
                    <a:cubicBezTo>
                      <a:pt x="64310" y="67356"/>
                      <a:pt x="57150" y="125074"/>
                      <a:pt x="57150" y="185660"/>
                    </a:cubicBezTo>
                    <a:cubicBezTo>
                      <a:pt x="57150" y="246246"/>
                      <a:pt x="64310" y="303964"/>
                      <a:pt x="77258" y="35646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98" name="フリーフォーム: 図形 297">
              <a:extLst>
                <a:ext uri="{FF2B5EF4-FFF2-40B4-BE49-F238E27FC236}">
                  <a16:creationId xmlns:a16="http://schemas.microsoft.com/office/drawing/2014/main" id="{A483B395-A715-4292-BDED-540FF75BC2E2}"/>
                </a:ext>
              </a:extLst>
            </p:cNvPr>
            <p:cNvSpPr/>
            <p:nvPr/>
          </p:nvSpPr>
          <p:spPr>
            <a:xfrm rot="5400000">
              <a:off x="5008673" y="1898145"/>
              <a:ext cx="11827" cy="154298"/>
            </a:xfrm>
            <a:custGeom>
              <a:avLst/>
              <a:gdLst>
                <a:gd name="connsiteX0" fmla="*/ 81961 w 81961"/>
                <a:gd name="connsiteY0" fmla="*/ 371320 h 371320"/>
                <a:gd name="connsiteX1" fmla="*/ 74943 w 81961"/>
                <a:gd name="connsiteY1" fmla="*/ 366589 h 371320"/>
                <a:gd name="connsiteX2" fmla="*/ 0 w 81961"/>
                <a:gd name="connsiteY2" fmla="*/ 185660 h 371320"/>
                <a:gd name="connsiteX3" fmla="*/ 74943 w 81961"/>
                <a:gd name="connsiteY3" fmla="*/ 4731 h 371320"/>
                <a:gd name="connsiteX4" fmla="*/ 81961 w 81961"/>
                <a:gd name="connsiteY4" fmla="*/ 0 h 371320"/>
                <a:gd name="connsiteX5" fmla="*/ 77258 w 81961"/>
                <a:gd name="connsiteY5" fmla="*/ 14859 h 371320"/>
                <a:gd name="connsiteX6" fmla="*/ 57150 w 81961"/>
                <a:gd name="connsiteY6" fmla="*/ 185660 h 371320"/>
                <a:gd name="connsiteX7" fmla="*/ 77258 w 81961"/>
                <a:gd name="connsiteY7" fmla="*/ 356461 h 37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961" h="371320">
                  <a:moveTo>
                    <a:pt x="81961" y="371320"/>
                  </a:moveTo>
                  <a:lnTo>
                    <a:pt x="74943" y="366589"/>
                  </a:lnTo>
                  <a:cubicBezTo>
                    <a:pt x="28640" y="320285"/>
                    <a:pt x="0" y="256317"/>
                    <a:pt x="0" y="185660"/>
                  </a:cubicBezTo>
                  <a:cubicBezTo>
                    <a:pt x="0" y="115003"/>
                    <a:pt x="28640" y="51035"/>
                    <a:pt x="74943" y="4731"/>
                  </a:cubicBezTo>
                  <a:lnTo>
                    <a:pt x="81961" y="0"/>
                  </a:lnTo>
                  <a:lnTo>
                    <a:pt x="77258" y="14859"/>
                  </a:lnTo>
                  <a:cubicBezTo>
                    <a:pt x="64310" y="67356"/>
                    <a:pt x="57150" y="125074"/>
                    <a:pt x="57150" y="185660"/>
                  </a:cubicBezTo>
                  <a:cubicBezTo>
                    <a:pt x="57150" y="246246"/>
                    <a:pt x="64310" y="303964"/>
                    <a:pt x="77258" y="35646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53ED41A6-4323-45FB-9128-46F2E35328D0}"/>
              </a:ext>
            </a:extLst>
          </p:cNvPr>
          <p:cNvGrpSpPr/>
          <p:nvPr/>
        </p:nvGrpSpPr>
        <p:grpSpPr>
          <a:xfrm>
            <a:off x="7179246" y="838200"/>
            <a:ext cx="1460317" cy="2701569"/>
            <a:chOff x="7179246" y="838200"/>
            <a:chExt cx="1460317" cy="2701569"/>
          </a:xfrm>
        </p:grpSpPr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E5B01293-83BE-4B7A-937A-DF9F14438367}"/>
                </a:ext>
              </a:extLst>
            </p:cNvPr>
            <p:cNvGrpSpPr/>
            <p:nvPr/>
          </p:nvGrpSpPr>
          <p:grpSpPr>
            <a:xfrm>
              <a:off x="7179246" y="838200"/>
              <a:ext cx="1460317" cy="2701569"/>
              <a:chOff x="7179246" y="838200"/>
              <a:chExt cx="1460317" cy="2701569"/>
            </a:xfrm>
          </p:grpSpPr>
          <p:grpSp>
            <p:nvGrpSpPr>
              <p:cNvPr id="98" name="グループ化 97">
                <a:extLst>
                  <a:ext uri="{FF2B5EF4-FFF2-40B4-BE49-F238E27FC236}">
                    <a16:creationId xmlns:a16="http://schemas.microsoft.com/office/drawing/2014/main" id="{CECADFB4-7E5F-4733-9013-D442D25FBB8E}"/>
                  </a:ext>
                </a:extLst>
              </p:cNvPr>
              <p:cNvGrpSpPr/>
              <p:nvPr/>
            </p:nvGrpSpPr>
            <p:grpSpPr>
              <a:xfrm>
                <a:off x="7179246" y="1929996"/>
                <a:ext cx="1460317" cy="1609773"/>
                <a:chOff x="7179246" y="1929996"/>
                <a:chExt cx="1460317" cy="1609773"/>
              </a:xfrm>
            </p:grpSpPr>
            <p:sp>
              <p:nvSpPr>
                <p:cNvPr id="273" name="フリーフォーム: 図形 272">
                  <a:extLst>
                    <a:ext uri="{FF2B5EF4-FFF2-40B4-BE49-F238E27FC236}">
                      <a16:creationId xmlns:a16="http://schemas.microsoft.com/office/drawing/2014/main" id="{A9281E5E-4FB3-493C-81D1-C3C491D4B829}"/>
                    </a:ext>
                  </a:extLst>
                </p:cNvPr>
                <p:cNvSpPr/>
                <p:nvPr/>
              </p:nvSpPr>
              <p:spPr>
                <a:xfrm flipH="1">
                  <a:off x="8455218" y="2278831"/>
                  <a:ext cx="184345" cy="1260937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pattFill prst="lgConfetti">
                  <a:fgClr>
                    <a:schemeClr val="accent3">
                      <a:lumMod val="50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9" name="フリーフォーム: 図形 128">
                  <a:extLst>
                    <a:ext uri="{FF2B5EF4-FFF2-40B4-BE49-F238E27FC236}">
                      <a16:creationId xmlns:a16="http://schemas.microsoft.com/office/drawing/2014/main" id="{9CB98CFB-F2C7-4E80-A0D4-30C2AFDB683F}"/>
                    </a:ext>
                  </a:extLst>
                </p:cNvPr>
                <p:cNvSpPr/>
                <p:nvPr/>
              </p:nvSpPr>
              <p:spPr>
                <a:xfrm>
                  <a:off x="7606586" y="1929996"/>
                  <a:ext cx="600869" cy="489043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0" name="フリーフォーム: 図形 129">
                  <a:extLst>
                    <a:ext uri="{FF2B5EF4-FFF2-40B4-BE49-F238E27FC236}">
                      <a16:creationId xmlns:a16="http://schemas.microsoft.com/office/drawing/2014/main" id="{EEA3432B-4595-4941-90C6-3A51690ACBF4}"/>
                    </a:ext>
                  </a:extLst>
                </p:cNvPr>
                <p:cNvSpPr/>
                <p:nvPr/>
              </p:nvSpPr>
              <p:spPr>
                <a:xfrm>
                  <a:off x="7179246" y="2278831"/>
                  <a:ext cx="184345" cy="1260937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pattFill prst="lgConfetti">
                  <a:fgClr>
                    <a:schemeClr val="accent3">
                      <a:lumMod val="50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1" name="片側の 2 つの角を丸めた四角形 144">
                  <a:extLst>
                    <a:ext uri="{FF2B5EF4-FFF2-40B4-BE49-F238E27FC236}">
                      <a16:creationId xmlns:a16="http://schemas.microsoft.com/office/drawing/2014/main" id="{118F3979-53C4-47C9-8BB4-88F20870009C}"/>
                    </a:ext>
                  </a:extLst>
                </p:cNvPr>
                <p:cNvSpPr/>
                <p:nvPr/>
              </p:nvSpPr>
              <p:spPr>
                <a:xfrm>
                  <a:off x="7285006" y="2228546"/>
                  <a:ext cx="1250966" cy="1311223"/>
                </a:xfrm>
                <a:prstGeom prst="round2SameRect">
                  <a:avLst>
                    <a:gd name="adj1" fmla="val 14323"/>
                    <a:gd name="adj2" fmla="val 0"/>
                  </a:avLst>
                </a:prstGeom>
                <a:pattFill prst="lgConfetti">
                  <a:fgClr>
                    <a:schemeClr val="accent3">
                      <a:lumMod val="50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2" name="台形 131">
                  <a:extLst>
                    <a:ext uri="{FF2B5EF4-FFF2-40B4-BE49-F238E27FC236}">
                      <a16:creationId xmlns:a16="http://schemas.microsoft.com/office/drawing/2014/main" id="{3BFBF2A7-BBAB-4B49-B494-152D25B9D6C7}"/>
                    </a:ext>
                  </a:extLst>
                </p:cNvPr>
                <p:cNvSpPr/>
                <p:nvPr/>
              </p:nvSpPr>
              <p:spPr>
                <a:xfrm rot="10800000">
                  <a:off x="7629200" y="2237754"/>
                  <a:ext cx="572056" cy="792372"/>
                </a:xfrm>
                <a:prstGeom prst="trapezoid">
                  <a:avLst>
                    <a:gd name="adj" fmla="val 32076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3" name="楕円 132">
                  <a:extLst>
                    <a:ext uri="{FF2B5EF4-FFF2-40B4-BE49-F238E27FC236}">
                      <a16:creationId xmlns:a16="http://schemas.microsoft.com/office/drawing/2014/main" id="{CE57B409-0BFB-4812-92B2-94D4A60F5C38}"/>
                    </a:ext>
                  </a:extLst>
                </p:cNvPr>
                <p:cNvSpPr/>
                <p:nvPr/>
              </p:nvSpPr>
              <p:spPr>
                <a:xfrm>
                  <a:off x="7876904" y="3351530"/>
                  <a:ext cx="88900" cy="88900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4" name="台形 731">
                  <a:extLst>
                    <a:ext uri="{FF2B5EF4-FFF2-40B4-BE49-F238E27FC236}">
                      <a16:creationId xmlns:a16="http://schemas.microsoft.com/office/drawing/2014/main" id="{EADA1A05-F730-4DDB-9CBB-72C769B3076F}"/>
                    </a:ext>
                  </a:extLst>
                </p:cNvPr>
                <p:cNvSpPr/>
                <p:nvPr/>
              </p:nvSpPr>
              <p:spPr>
                <a:xfrm rot="10800000" flipV="1">
                  <a:off x="7809668" y="2361457"/>
                  <a:ext cx="201644" cy="828151"/>
                </a:xfrm>
                <a:custGeom>
                  <a:avLst/>
                  <a:gdLst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0 w 184781"/>
                    <a:gd name="connsiteY4" fmla="*/ 551112 h 551112"/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90759 w 184781"/>
                    <a:gd name="connsiteY4" fmla="*/ 549928 h 551112"/>
                    <a:gd name="connsiteX5" fmla="*/ 0 w 184781"/>
                    <a:gd name="connsiteY5" fmla="*/ 551112 h 551112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1234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96509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9962 w 184781"/>
                    <a:gd name="connsiteY4" fmla="*/ 685660 h 685660"/>
                    <a:gd name="connsiteX5" fmla="*/ 0 w 184781"/>
                    <a:gd name="connsiteY5" fmla="*/ 551112 h 685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4781" h="685660">
                      <a:moveTo>
                        <a:pt x="0" y="551112"/>
                      </a:moveTo>
                      <a:lnTo>
                        <a:pt x="50098" y="0"/>
                      </a:lnTo>
                      <a:lnTo>
                        <a:pt x="134683" y="0"/>
                      </a:lnTo>
                      <a:lnTo>
                        <a:pt x="184781" y="551112"/>
                      </a:lnTo>
                      <a:lnTo>
                        <a:pt x="89962" y="685660"/>
                      </a:lnTo>
                      <a:lnTo>
                        <a:pt x="0" y="551112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35" name="グループ化 134">
                  <a:extLst>
                    <a:ext uri="{FF2B5EF4-FFF2-40B4-BE49-F238E27FC236}">
                      <a16:creationId xmlns:a16="http://schemas.microsoft.com/office/drawing/2014/main" id="{F6D163A8-4A77-4986-B42B-7CAEA3FB1882}"/>
                    </a:ext>
                  </a:extLst>
                </p:cNvPr>
                <p:cNvGrpSpPr/>
                <p:nvPr/>
              </p:nvGrpSpPr>
              <p:grpSpPr>
                <a:xfrm>
                  <a:off x="7557545" y="2256985"/>
                  <a:ext cx="714918" cy="202452"/>
                  <a:chOff x="3151980" y="2770920"/>
                  <a:chExt cx="423862" cy="112796"/>
                </a:xfrm>
                <a:solidFill>
                  <a:srgbClr val="000000">
                    <a:alpha val="50196"/>
                  </a:srgbClr>
                </a:solidFill>
              </p:grpSpPr>
              <p:sp>
                <p:nvSpPr>
                  <p:cNvPr id="142" name="平行四辺形 141">
                    <a:extLst>
                      <a:ext uri="{FF2B5EF4-FFF2-40B4-BE49-F238E27FC236}">
                        <a16:creationId xmlns:a16="http://schemas.microsoft.com/office/drawing/2014/main" id="{30323FCA-9386-4348-883D-5294EF7131AB}"/>
                      </a:ext>
                    </a:extLst>
                  </p:cNvPr>
                  <p:cNvSpPr/>
                  <p:nvPr/>
                </p:nvSpPr>
                <p:spPr>
                  <a:xfrm>
                    <a:off x="3151980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3" name="平行四辺形 142">
                    <a:extLst>
                      <a:ext uri="{FF2B5EF4-FFF2-40B4-BE49-F238E27FC236}">
                        <a16:creationId xmlns:a16="http://schemas.microsoft.com/office/drawing/2014/main" id="{14EFCABE-8366-45CB-91C6-1C3B01192824}"/>
                      </a:ext>
                    </a:extLst>
                  </p:cNvPr>
                  <p:cNvSpPr/>
                  <p:nvPr/>
                </p:nvSpPr>
                <p:spPr>
                  <a:xfrm flipH="1">
                    <a:off x="3363911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36" name="台形 135">
                  <a:extLst>
                    <a:ext uri="{FF2B5EF4-FFF2-40B4-BE49-F238E27FC236}">
                      <a16:creationId xmlns:a16="http://schemas.microsoft.com/office/drawing/2014/main" id="{E0041DC9-BE96-4D90-AF0E-4D131EAB2F11}"/>
                    </a:ext>
                  </a:extLst>
                </p:cNvPr>
                <p:cNvSpPr/>
                <p:nvPr/>
              </p:nvSpPr>
              <p:spPr>
                <a:xfrm rot="10800000">
                  <a:off x="7786831" y="2228546"/>
                  <a:ext cx="247318" cy="202452"/>
                </a:xfrm>
                <a:prstGeom prst="trapezoid">
                  <a:avLst>
                    <a:gd name="adj" fmla="val 27112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37" name="グループ化 136">
                  <a:extLst>
                    <a:ext uri="{FF2B5EF4-FFF2-40B4-BE49-F238E27FC236}">
                      <a16:creationId xmlns:a16="http://schemas.microsoft.com/office/drawing/2014/main" id="{6E709DEE-51FC-4DAB-8EF4-943BB3AACE78}"/>
                    </a:ext>
                  </a:extLst>
                </p:cNvPr>
                <p:cNvGrpSpPr/>
                <p:nvPr/>
              </p:nvGrpSpPr>
              <p:grpSpPr>
                <a:xfrm>
                  <a:off x="7539823" y="2228548"/>
                  <a:ext cx="750362" cy="202452"/>
                  <a:chOff x="3151980" y="2770920"/>
                  <a:chExt cx="423862" cy="112796"/>
                </a:xfrm>
                <a:solidFill>
                  <a:schemeClr val="bg1">
                    <a:lumMod val="95000"/>
                  </a:schemeClr>
                </a:solidFill>
              </p:grpSpPr>
              <p:sp>
                <p:nvSpPr>
                  <p:cNvPr id="140" name="平行四辺形 139">
                    <a:extLst>
                      <a:ext uri="{FF2B5EF4-FFF2-40B4-BE49-F238E27FC236}">
                        <a16:creationId xmlns:a16="http://schemas.microsoft.com/office/drawing/2014/main" id="{CA75BEB3-6CB6-4DF0-8242-B6006A8B4050}"/>
                      </a:ext>
                    </a:extLst>
                  </p:cNvPr>
                  <p:cNvSpPr/>
                  <p:nvPr/>
                </p:nvSpPr>
                <p:spPr>
                  <a:xfrm>
                    <a:off x="3151980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41" name="平行四辺形 140">
                    <a:extLst>
                      <a:ext uri="{FF2B5EF4-FFF2-40B4-BE49-F238E27FC236}">
                        <a16:creationId xmlns:a16="http://schemas.microsoft.com/office/drawing/2014/main" id="{FB406422-4883-4C33-B9C1-BF9C7609F394}"/>
                      </a:ext>
                    </a:extLst>
                  </p:cNvPr>
                  <p:cNvSpPr/>
                  <p:nvPr/>
                </p:nvSpPr>
                <p:spPr>
                  <a:xfrm flipH="1">
                    <a:off x="3363911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38" name="フリーフォーム: 図形 137">
                  <a:extLst>
                    <a:ext uri="{FF2B5EF4-FFF2-40B4-BE49-F238E27FC236}">
                      <a16:creationId xmlns:a16="http://schemas.microsoft.com/office/drawing/2014/main" id="{6C40CA0B-DC89-4210-9101-00692C678F0E}"/>
                    </a:ext>
                  </a:extLst>
                </p:cNvPr>
                <p:cNvSpPr/>
                <p:nvPr/>
              </p:nvSpPr>
              <p:spPr>
                <a:xfrm>
                  <a:off x="7489455" y="2247478"/>
                  <a:ext cx="842068" cy="942131"/>
                </a:xfrm>
                <a:custGeom>
                  <a:avLst/>
                  <a:gdLst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1455 w 842068"/>
                    <a:gd name="connsiteY10" fmla="*/ 953546 h 953546"/>
                    <a:gd name="connsiteX11" fmla="*/ 416044 w 842068"/>
                    <a:gd name="connsiteY11" fmla="*/ 936184 h 953546"/>
                    <a:gd name="connsiteX12" fmla="*/ 149843 w 842068"/>
                    <a:gd name="connsiteY12" fmla="*/ 618954 h 953546"/>
                    <a:gd name="connsiteX13" fmla="*/ 172838 w 842068"/>
                    <a:gd name="connsiteY13" fmla="*/ 317812 h 953546"/>
                    <a:gd name="connsiteX14" fmla="*/ 0 w 842068"/>
                    <a:gd name="connsiteY14" fmla="*/ 239343 h 953546"/>
                    <a:gd name="connsiteX15" fmla="*/ 59016 w 842068"/>
                    <a:gd name="connsiteY15" fmla="*/ 1537 h 953546"/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6044 w 842068"/>
                    <a:gd name="connsiteY10" fmla="*/ 936184 h 953546"/>
                    <a:gd name="connsiteX11" fmla="*/ 149843 w 842068"/>
                    <a:gd name="connsiteY11" fmla="*/ 618954 h 953546"/>
                    <a:gd name="connsiteX12" fmla="*/ 172838 w 842068"/>
                    <a:gd name="connsiteY12" fmla="*/ 317812 h 953546"/>
                    <a:gd name="connsiteX13" fmla="*/ 0 w 842068"/>
                    <a:gd name="connsiteY13" fmla="*/ 239343 h 953546"/>
                    <a:gd name="connsiteX14" fmla="*/ 59016 w 842068"/>
                    <a:gd name="connsiteY14" fmla="*/ 1537 h 953546"/>
                    <a:gd name="connsiteX15" fmla="*/ 178616 w 842068"/>
                    <a:gd name="connsiteY15" fmla="*/ 0 h 953546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416044 w 842068"/>
                    <a:gd name="connsiteY9" fmla="*/ 936184 h 942131"/>
                    <a:gd name="connsiteX10" fmla="*/ 149843 w 842068"/>
                    <a:gd name="connsiteY10" fmla="*/ 618954 h 942131"/>
                    <a:gd name="connsiteX11" fmla="*/ 172838 w 842068"/>
                    <a:gd name="connsiteY11" fmla="*/ 317812 h 942131"/>
                    <a:gd name="connsiteX12" fmla="*/ 0 w 842068"/>
                    <a:gd name="connsiteY12" fmla="*/ 239343 h 942131"/>
                    <a:gd name="connsiteX13" fmla="*/ 59016 w 842068"/>
                    <a:gd name="connsiteY13" fmla="*/ 1537 h 942131"/>
                    <a:gd name="connsiteX14" fmla="*/ 178616 w 842068"/>
                    <a:gd name="connsiteY14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149843 w 842068"/>
                    <a:gd name="connsiteY9" fmla="*/ 618954 h 942131"/>
                    <a:gd name="connsiteX10" fmla="*/ 172838 w 842068"/>
                    <a:gd name="connsiteY10" fmla="*/ 317812 h 942131"/>
                    <a:gd name="connsiteX11" fmla="*/ 0 w 842068"/>
                    <a:gd name="connsiteY11" fmla="*/ 239343 h 942131"/>
                    <a:gd name="connsiteX12" fmla="*/ 59016 w 842068"/>
                    <a:gd name="connsiteY12" fmla="*/ 1537 h 942131"/>
                    <a:gd name="connsiteX13" fmla="*/ 178616 w 842068"/>
                    <a:gd name="connsiteY13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1034 w 842068"/>
                    <a:gd name="connsiteY7" fmla="*/ 942131 h 942131"/>
                    <a:gd name="connsiteX8" fmla="*/ 149843 w 842068"/>
                    <a:gd name="connsiteY8" fmla="*/ 618954 h 942131"/>
                    <a:gd name="connsiteX9" fmla="*/ 172838 w 842068"/>
                    <a:gd name="connsiteY9" fmla="*/ 317812 h 942131"/>
                    <a:gd name="connsiteX10" fmla="*/ 0 w 842068"/>
                    <a:gd name="connsiteY10" fmla="*/ 239343 h 942131"/>
                    <a:gd name="connsiteX11" fmla="*/ 59016 w 842068"/>
                    <a:gd name="connsiteY11" fmla="*/ 1537 h 942131"/>
                    <a:gd name="connsiteX12" fmla="*/ 178616 w 842068"/>
                    <a:gd name="connsiteY12" fmla="*/ 0 h 9421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42068" h="942131">
                      <a:moveTo>
                        <a:pt x="178616" y="0"/>
                      </a:moveTo>
                      <a:lnTo>
                        <a:pt x="421034" y="917300"/>
                      </a:lnTo>
                      <a:lnTo>
                        <a:pt x="663452" y="0"/>
                      </a:lnTo>
                      <a:lnTo>
                        <a:pt x="783052" y="1537"/>
                      </a:lnTo>
                      <a:lnTo>
                        <a:pt x="842068" y="239343"/>
                      </a:lnTo>
                      <a:lnTo>
                        <a:pt x="669230" y="317812"/>
                      </a:lnTo>
                      <a:lnTo>
                        <a:pt x="692225" y="618954"/>
                      </a:lnTo>
                      <a:lnTo>
                        <a:pt x="421034" y="942131"/>
                      </a:lnTo>
                      <a:lnTo>
                        <a:pt x="149843" y="618954"/>
                      </a:lnTo>
                      <a:lnTo>
                        <a:pt x="172838" y="317812"/>
                      </a:lnTo>
                      <a:lnTo>
                        <a:pt x="0" y="239343"/>
                      </a:lnTo>
                      <a:lnTo>
                        <a:pt x="59016" y="1537"/>
                      </a:lnTo>
                      <a:lnTo>
                        <a:pt x="178616" y="0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39" name="フリーフォーム: 図形 138">
                  <a:extLst>
                    <a:ext uri="{FF2B5EF4-FFF2-40B4-BE49-F238E27FC236}">
                      <a16:creationId xmlns:a16="http://schemas.microsoft.com/office/drawing/2014/main" id="{C264753F-6F08-48AE-B89D-CAA7C6BD198B}"/>
                    </a:ext>
                  </a:extLst>
                </p:cNvPr>
                <p:cNvSpPr/>
                <p:nvPr/>
              </p:nvSpPr>
              <p:spPr>
                <a:xfrm>
                  <a:off x="7489455" y="2228545"/>
                  <a:ext cx="842068" cy="942131"/>
                </a:xfrm>
                <a:custGeom>
                  <a:avLst/>
                  <a:gdLst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1455 w 842068"/>
                    <a:gd name="connsiteY10" fmla="*/ 953546 h 953546"/>
                    <a:gd name="connsiteX11" fmla="*/ 416044 w 842068"/>
                    <a:gd name="connsiteY11" fmla="*/ 936184 h 953546"/>
                    <a:gd name="connsiteX12" fmla="*/ 149843 w 842068"/>
                    <a:gd name="connsiteY12" fmla="*/ 618954 h 953546"/>
                    <a:gd name="connsiteX13" fmla="*/ 172838 w 842068"/>
                    <a:gd name="connsiteY13" fmla="*/ 317812 h 953546"/>
                    <a:gd name="connsiteX14" fmla="*/ 0 w 842068"/>
                    <a:gd name="connsiteY14" fmla="*/ 239343 h 953546"/>
                    <a:gd name="connsiteX15" fmla="*/ 59016 w 842068"/>
                    <a:gd name="connsiteY15" fmla="*/ 1537 h 953546"/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6044 w 842068"/>
                    <a:gd name="connsiteY10" fmla="*/ 936184 h 953546"/>
                    <a:gd name="connsiteX11" fmla="*/ 149843 w 842068"/>
                    <a:gd name="connsiteY11" fmla="*/ 618954 h 953546"/>
                    <a:gd name="connsiteX12" fmla="*/ 172838 w 842068"/>
                    <a:gd name="connsiteY12" fmla="*/ 317812 h 953546"/>
                    <a:gd name="connsiteX13" fmla="*/ 0 w 842068"/>
                    <a:gd name="connsiteY13" fmla="*/ 239343 h 953546"/>
                    <a:gd name="connsiteX14" fmla="*/ 59016 w 842068"/>
                    <a:gd name="connsiteY14" fmla="*/ 1537 h 953546"/>
                    <a:gd name="connsiteX15" fmla="*/ 178616 w 842068"/>
                    <a:gd name="connsiteY15" fmla="*/ 0 h 953546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416044 w 842068"/>
                    <a:gd name="connsiteY9" fmla="*/ 936184 h 942131"/>
                    <a:gd name="connsiteX10" fmla="*/ 149843 w 842068"/>
                    <a:gd name="connsiteY10" fmla="*/ 618954 h 942131"/>
                    <a:gd name="connsiteX11" fmla="*/ 172838 w 842068"/>
                    <a:gd name="connsiteY11" fmla="*/ 317812 h 942131"/>
                    <a:gd name="connsiteX12" fmla="*/ 0 w 842068"/>
                    <a:gd name="connsiteY12" fmla="*/ 239343 h 942131"/>
                    <a:gd name="connsiteX13" fmla="*/ 59016 w 842068"/>
                    <a:gd name="connsiteY13" fmla="*/ 1537 h 942131"/>
                    <a:gd name="connsiteX14" fmla="*/ 178616 w 842068"/>
                    <a:gd name="connsiteY14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149843 w 842068"/>
                    <a:gd name="connsiteY9" fmla="*/ 618954 h 942131"/>
                    <a:gd name="connsiteX10" fmla="*/ 172838 w 842068"/>
                    <a:gd name="connsiteY10" fmla="*/ 317812 h 942131"/>
                    <a:gd name="connsiteX11" fmla="*/ 0 w 842068"/>
                    <a:gd name="connsiteY11" fmla="*/ 239343 h 942131"/>
                    <a:gd name="connsiteX12" fmla="*/ 59016 w 842068"/>
                    <a:gd name="connsiteY12" fmla="*/ 1537 h 942131"/>
                    <a:gd name="connsiteX13" fmla="*/ 178616 w 842068"/>
                    <a:gd name="connsiteY13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1034 w 842068"/>
                    <a:gd name="connsiteY7" fmla="*/ 942131 h 942131"/>
                    <a:gd name="connsiteX8" fmla="*/ 149843 w 842068"/>
                    <a:gd name="connsiteY8" fmla="*/ 618954 h 942131"/>
                    <a:gd name="connsiteX9" fmla="*/ 172838 w 842068"/>
                    <a:gd name="connsiteY9" fmla="*/ 317812 h 942131"/>
                    <a:gd name="connsiteX10" fmla="*/ 0 w 842068"/>
                    <a:gd name="connsiteY10" fmla="*/ 239343 h 942131"/>
                    <a:gd name="connsiteX11" fmla="*/ 59016 w 842068"/>
                    <a:gd name="connsiteY11" fmla="*/ 1537 h 942131"/>
                    <a:gd name="connsiteX12" fmla="*/ 178616 w 842068"/>
                    <a:gd name="connsiteY12" fmla="*/ 0 h 9421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42068" h="942131">
                      <a:moveTo>
                        <a:pt x="178616" y="0"/>
                      </a:moveTo>
                      <a:lnTo>
                        <a:pt x="421034" y="917300"/>
                      </a:lnTo>
                      <a:lnTo>
                        <a:pt x="663452" y="0"/>
                      </a:lnTo>
                      <a:lnTo>
                        <a:pt x="783052" y="1537"/>
                      </a:lnTo>
                      <a:lnTo>
                        <a:pt x="842068" y="239343"/>
                      </a:lnTo>
                      <a:lnTo>
                        <a:pt x="669230" y="317812"/>
                      </a:lnTo>
                      <a:lnTo>
                        <a:pt x="692225" y="618954"/>
                      </a:lnTo>
                      <a:lnTo>
                        <a:pt x="421034" y="942131"/>
                      </a:lnTo>
                      <a:lnTo>
                        <a:pt x="149843" y="618954"/>
                      </a:lnTo>
                      <a:lnTo>
                        <a:pt x="172838" y="317812"/>
                      </a:lnTo>
                      <a:lnTo>
                        <a:pt x="0" y="239343"/>
                      </a:lnTo>
                      <a:lnTo>
                        <a:pt x="59016" y="1537"/>
                      </a:lnTo>
                      <a:lnTo>
                        <a:pt x="178616" y="0"/>
                      </a:lnTo>
                      <a:close/>
                    </a:path>
                  </a:pathLst>
                </a:custGeom>
                <a:pattFill prst="lgConfetti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tx1">
                      <a:lumMod val="95000"/>
                      <a:lumOff val="5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99" name="フリーフォーム 540">
                <a:extLst>
                  <a:ext uri="{FF2B5EF4-FFF2-40B4-BE49-F238E27FC236}">
                    <a16:creationId xmlns:a16="http://schemas.microsoft.com/office/drawing/2014/main" id="{621BC594-BA43-4AAA-A540-343CE07BF1CC}"/>
                  </a:ext>
                </a:extLst>
              </p:cNvPr>
              <p:cNvSpPr/>
              <p:nvPr/>
            </p:nvSpPr>
            <p:spPr>
              <a:xfrm>
                <a:off x="7290497" y="838200"/>
                <a:ext cx="1217551" cy="978545"/>
              </a:xfrm>
              <a:custGeom>
                <a:avLst/>
                <a:gdLst>
                  <a:gd name="connsiteX0" fmla="*/ 328111 w 816502"/>
                  <a:gd name="connsiteY0" fmla="*/ 0 h 656222"/>
                  <a:gd name="connsiteX1" fmla="*/ 455827 w 816502"/>
                  <a:gd name="connsiteY1" fmla="*/ 25785 h 656222"/>
                  <a:gd name="connsiteX2" fmla="*/ 492925 w 816502"/>
                  <a:gd name="connsiteY2" fmla="*/ 45920 h 656222"/>
                  <a:gd name="connsiteX3" fmla="*/ 510467 w 816502"/>
                  <a:gd name="connsiteY3" fmla="*/ 44152 h 656222"/>
                  <a:gd name="connsiteX4" fmla="*/ 816502 w 816502"/>
                  <a:gd name="connsiteY4" fmla="*/ 350187 h 656222"/>
                  <a:gd name="connsiteX5" fmla="*/ 510467 w 816502"/>
                  <a:gd name="connsiteY5" fmla="*/ 656222 h 656222"/>
                  <a:gd name="connsiteX6" fmla="*/ 448791 w 816502"/>
                  <a:gd name="connsiteY6" fmla="*/ 650005 h 656222"/>
                  <a:gd name="connsiteX7" fmla="*/ 420791 w 816502"/>
                  <a:gd name="connsiteY7" fmla="*/ 641313 h 656222"/>
                  <a:gd name="connsiteX8" fmla="*/ 394237 w 816502"/>
                  <a:gd name="connsiteY8" fmla="*/ 649556 h 656222"/>
                  <a:gd name="connsiteX9" fmla="*/ 328111 w 816502"/>
                  <a:gd name="connsiteY9" fmla="*/ 656222 h 656222"/>
                  <a:gd name="connsiteX10" fmla="*/ 0 w 816502"/>
                  <a:gd name="connsiteY10" fmla="*/ 328111 h 656222"/>
                  <a:gd name="connsiteX11" fmla="*/ 328111 w 816502"/>
                  <a:gd name="connsiteY11" fmla="*/ 0 h 656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16502" h="656222">
                    <a:moveTo>
                      <a:pt x="328111" y="0"/>
                    </a:moveTo>
                    <a:cubicBezTo>
                      <a:pt x="373414" y="0"/>
                      <a:pt x="416572" y="9181"/>
                      <a:pt x="455827" y="25785"/>
                    </a:cubicBezTo>
                    <a:lnTo>
                      <a:pt x="492925" y="45920"/>
                    </a:lnTo>
                    <a:lnTo>
                      <a:pt x="510467" y="44152"/>
                    </a:lnTo>
                    <a:cubicBezTo>
                      <a:pt x="679485" y="44152"/>
                      <a:pt x="816502" y="181169"/>
                      <a:pt x="816502" y="350187"/>
                    </a:cubicBezTo>
                    <a:cubicBezTo>
                      <a:pt x="816502" y="519205"/>
                      <a:pt x="679485" y="656222"/>
                      <a:pt x="510467" y="656222"/>
                    </a:cubicBezTo>
                    <a:cubicBezTo>
                      <a:pt x="489340" y="656222"/>
                      <a:pt x="468713" y="654081"/>
                      <a:pt x="448791" y="650005"/>
                    </a:cubicBezTo>
                    <a:lnTo>
                      <a:pt x="420791" y="641313"/>
                    </a:lnTo>
                    <a:lnTo>
                      <a:pt x="394237" y="649556"/>
                    </a:lnTo>
                    <a:cubicBezTo>
                      <a:pt x="372878" y="653927"/>
                      <a:pt x="350763" y="656222"/>
                      <a:pt x="328111" y="656222"/>
                    </a:cubicBezTo>
                    <a:cubicBezTo>
                      <a:pt x="146900" y="656222"/>
                      <a:pt x="0" y="509322"/>
                      <a:pt x="0" y="328111"/>
                    </a:cubicBezTo>
                    <a:cubicBezTo>
                      <a:pt x="0" y="146900"/>
                      <a:pt x="146900" y="0"/>
                      <a:pt x="328111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00" name="グループ化 99">
                <a:extLst>
                  <a:ext uri="{FF2B5EF4-FFF2-40B4-BE49-F238E27FC236}">
                    <a16:creationId xmlns:a16="http://schemas.microsoft.com/office/drawing/2014/main" id="{5AC0F501-3FFE-4F9D-B17C-859F254A7783}"/>
                  </a:ext>
                </a:extLst>
              </p:cNvPr>
              <p:cNvGrpSpPr/>
              <p:nvPr/>
            </p:nvGrpSpPr>
            <p:grpSpPr>
              <a:xfrm rot="20700000">
                <a:off x="7238074" y="1430027"/>
                <a:ext cx="256495" cy="384741"/>
                <a:chOff x="2680607" y="2825750"/>
                <a:chExt cx="157843" cy="236764"/>
              </a:xfrm>
              <a:solidFill>
                <a:schemeClr val="accent2">
                  <a:lumMod val="60000"/>
                  <a:lumOff val="40000"/>
                </a:schemeClr>
              </a:solidFill>
            </p:grpSpPr>
            <p:sp>
              <p:nvSpPr>
                <p:cNvPr id="127" name="円/楕円 564">
                  <a:extLst>
                    <a:ext uri="{FF2B5EF4-FFF2-40B4-BE49-F238E27FC236}">
                      <a16:creationId xmlns:a16="http://schemas.microsoft.com/office/drawing/2014/main" id="{3501F638-F961-4400-83BC-E3B70CE468CE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8" name="円/楕円 565">
                  <a:extLst>
                    <a:ext uri="{FF2B5EF4-FFF2-40B4-BE49-F238E27FC236}">
                      <a16:creationId xmlns:a16="http://schemas.microsoft.com/office/drawing/2014/main" id="{5B1AB0BB-A690-4D49-AE6D-DBD072A740B5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01" name="グループ化 100">
                <a:extLst>
                  <a:ext uri="{FF2B5EF4-FFF2-40B4-BE49-F238E27FC236}">
                    <a16:creationId xmlns:a16="http://schemas.microsoft.com/office/drawing/2014/main" id="{47B0899F-6342-42C0-98F8-4E49F56F1BB5}"/>
                  </a:ext>
                </a:extLst>
              </p:cNvPr>
              <p:cNvGrpSpPr/>
              <p:nvPr/>
            </p:nvGrpSpPr>
            <p:grpSpPr>
              <a:xfrm rot="900000" flipH="1">
                <a:off x="8311296" y="1430027"/>
                <a:ext cx="256495" cy="384741"/>
                <a:chOff x="2680607" y="2825750"/>
                <a:chExt cx="157843" cy="236764"/>
              </a:xfrm>
              <a:solidFill>
                <a:schemeClr val="accent2">
                  <a:lumMod val="60000"/>
                  <a:lumOff val="40000"/>
                </a:schemeClr>
              </a:solidFill>
            </p:grpSpPr>
            <p:sp>
              <p:nvSpPr>
                <p:cNvPr id="125" name="円/楕円 562">
                  <a:extLst>
                    <a:ext uri="{FF2B5EF4-FFF2-40B4-BE49-F238E27FC236}">
                      <a16:creationId xmlns:a16="http://schemas.microsoft.com/office/drawing/2014/main" id="{11446718-D6E2-45A7-876F-E7AA1EE3236B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6" name="円/楕円 563">
                  <a:extLst>
                    <a:ext uri="{FF2B5EF4-FFF2-40B4-BE49-F238E27FC236}">
                      <a16:creationId xmlns:a16="http://schemas.microsoft.com/office/drawing/2014/main" id="{C5A65349-573C-4DEC-92A3-15CFD18A46F6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02" name="円/楕円 561">
                <a:extLst>
                  <a:ext uri="{FF2B5EF4-FFF2-40B4-BE49-F238E27FC236}">
                    <a16:creationId xmlns:a16="http://schemas.microsoft.com/office/drawing/2014/main" id="{72851C25-0C3D-4F74-807A-6836DF96533F}"/>
                  </a:ext>
                </a:extLst>
              </p:cNvPr>
              <p:cNvSpPr/>
              <p:nvPr/>
            </p:nvSpPr>
            <p:spPr>
              <a:xfrm>
                <a:off x="7366320" y="919575"/>
                <a:ext cx="1073222" cy="1207374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5" name="月 104">
                <a:extLst>
                  <a:ext uri="{FF2B5EF4-FFF2-40B4-BE49-F238E27FC236}">
                    <a16:creationId xmlns:a16="http://schemas.microsoft.com/office/drawing/2014/main" id="{DE1FCD5A-E7DC-4410-BBD3-BFE5FB1F9B16}"/>
                  </a:ext>
                </a:extLst>
              </p:cNvPr>
              <p:cNvSpPr/>
              <p:nvPr/>
            </p:nvSpPr>
            <p:spPr>
              <a:xfrm rot="5400000">
                <a:off x="7594424" y="1116446"/>
                <a:ext cx="56815" cy="354057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06" name="グループ化 105">
                <a:extLst>
                  <a:ext uri="{FF2B5EF4-FFF2-40B4-BE49-F238E27FC236}">
                    <a16:creationId xmlns:a16="http://schemas.microsoft.com/office/drawing/2014/main" id="{1CC18CE4-FDFE-4FDD-B551-099C61AEF7A2}"/>
                  </a:ext>
                </a:extLst>
              </p:cNvPr>
              <p:cNvGrpSpPr/>
              <p:nvPr/>
            </p:nvGrpSpPr>
            <p:grpSpPr>
              <a:xfrm>
                <a:off x="7799861" y="1603884"/>
                <a:ext cx="203618" cy="216409"/>
                <a:chOff x="7084627" y="3040652"/>
                <a:chExt cx="240026" cy="203430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123" name="円/楕円 662">
                  <a:extLst>
                    <a:ext uri="{FF2B5EF4-FFF2-40B4-BE49-F238E27FC236}">
                      <a16:creationId xmlns:a16="http://schemas.microsoft.com/office/drawing/2014/main" id="{39E24C1D-FBFB-44B4-805A-5C1C5B4E797A}"/>
                    </a:ext>
                  </a:extLst>
                </p:cNvPr>
                <p:cNvSpPr/>
                <p:nvPr/>
              </p:nvSpPr>
              <p:spPr>
                <a:xfrm>
                  <a:off x="7084627" y="3125508"/>
                  <a:ext cx="240026" cy="102097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0026" h="160451">
                      <a:moveTo>
                        <a:pt x="0" y="96853"/>
                      </a:moveTo>
                      <a:cubicBezTo>
                        <a:pt x="0" y="37409"/>
                        <a:pt x="48970" y="0"/>
                        <a:pt x="115251" y="0"/>
                      </a:cubicBezTo>
                      <a:cubicBezTo>
                        <a:pt x="181532" y="0"/>
                        <a:pt x="240026" y="28271"/>
                        <a:pt x="240026" y="96853"/>
                      </a:cubicBezTo>
                      <a:cubicBezTo>
                        <a:pt x="240026" y="165435"/>
                        <a:pt x="186294" y="160368"/>
                        <a:pt x="120013" y="160368"/>
                      </a:cubicBezTo>
                      <a:cubicBezTo>
                        <a:pt x="53732" y="160368"/>
                        <a:pt x="0" y="156297"/>
                        <a:pt x="0" y="96853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4" name="フリーフォーム: 図形 123">
                  <a:extLst>
                    <a:ext uri="{FF2B5EF4-FFF2-40B4-BE49-F238E27FC236}">
                      <a16:creationId xmlns:a16="http://schemas.microsoft.com/office/drawing/2014/main" id="{761C6621-6BA3-4C18-80D3-8FD50163714E}"/>
                    </a:ext>
                  </a:extLst>
                </p:cNvPr>
                <p:cNvSpPr/>
                <p:nvPr/>
              </p:nvSpPr>
              <p:spPr>
                <a:xfrm>
                  <a:off x="7137014" y="3040652"/>
                  <a:ext cx="135252" cy="203430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08" name="月 107">
                <a:extLst>
                  <a:ext uri="{FF2B5EF4-FFF2-40B4-BE49-F238E27FC236}">
                    <a16:creationId xmlns:a16="http://schemas.microsoft.com/office/drawing/2014/main" id="{ABA2AF3E-8601-44E4-9DF8-0427EAEBF338}"/>
                  </a:ext>
                </a:extLst>
              </p:cNvPr>
              <p:cNvSpPr/>
              <p:nvPr/>
            </p:nvSpPr>
            <p:spPr>
              <a:xfrm rot="5400000">
                <a:off x="8139646" y="1116447"/>
                <a:ext cx="56815" cy="354057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77" name="グループ化 276">
              <a:extLst>
                <a:ext uri="{FF2B5EF4-FFF2-40B4-BE49-F238E27FC236}">
                  <a16:creationId xmlns:a16="http://schemas.microsoft.com/office/drawing/2014/main" id="{78160A21-021A-4A87-AC90-5ECE3B618334}"/>
                </a:ext>
              </a:extLst>
            </p:cNvPr>
            <p:cNvGrpSpPr/>
            <p:nvPr/>
          </p:nvGrpSpPr>
          <p:grpSpPr>
            <a:xfrm>
              <a:off x="7417064" y="1415977"/>
              <a:ext cx="972825" cy="346959"/>
              <a:chOff x="7417064" y="1455168"/>
              <a:chExt cx="972825" cy="346959"/>
            </a:xfrm>
          </p:grpSpPr>
          <p:sp>
            <p:nvSpPr>
              <p:cNvPr id="278" name="四角形: 上の 2 つの角を丸める 277">
                <a:extLst>
                  <a:ext uri="{FF2B5EF4-FFF2-40B4-BE49-F238E27FC236}">
                    <a16:creationId xmlns:a16="http://schemas.microsoft.com/office/drawing/2014/main" id="{A44E68A2-C1EF-435A-B65B-9062DE6705FD}"/>
                  </a:ext>
                </a:extLst>
              </p:cNvPr>
              <p:cNvSpPr/>
              <p:nvPr/>
            </p:nvSpPr>
            <p:spPr>
              <a:xfrm>
                <a:off x="7439369" y="1481063"/>
                <a:ext cx="407776" cy="306443"/>
              </a:xfrm>
              <a:prstGeom prst="round2SameRect">
                <a:avLst>
                  <a:gd name="adj1" fmla="val 17823"/>
                  <a:gd name="adj2" fmla="val 42965"/>
                </a:avLst>
              </a:prstGeom>
              <a:solidFill>
                <a:srgbClr val="00B0F0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79" name="四角形: 上の 2 つの角を丸める 278">
                <a:extLst>
                  <a:ext uri="{FF2B5EF4-FFF2-40B4-BE49-F238E27FC236}">
                    <a16:creationId xmlns:a16="http://schemas.microsoft.com/office/drawing/2014/main" id="{A3AF6E28-E5B0-48BE-BCCA-73DE05200A03}"/>
                  </a:ext>
                </a:extLst>
              </p:cNvPr>
              <p:cNvSpPr/>
              <p:nvPr/>
            </p:nvSpPr>
            <p:spPr>
              <a:xfrm>
                <a:off x="7959807" y="1481063"/>
                <a:ext cx="407776" cy="306443"/>
              </a:xfrm>
              <a:prstGeom prst="round2SameRect">
                <a:avLst>
                  <a:gd name="adj1" fmla="val 17094"/>
                  <a:gd name="adj2" fmla="val 42965"/>
                </a:avLst>
              </a:prstGeom>
              <a:solidFill>
                <a:srgbClr val="00B0F0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0" name="フリーフォーム: 図形 279">
                <a:extLst>
                  <a:ext uri="{FF2B5EF4-FFF2-40B4-BE49-F238E27FC236}">
                    <a16:creationId xmlns:a16="http://schemas.microsoft.com/office/drawing/2014/main" id="{BA6F5380-BE97-4ED6-92ED-39ECED2301D3}"/>
                  </a:ext>
                </a:extLst>
              </p:cNvPr>
              <p:cNvSpPr/>
              <p:nvPr/>
            </p:nvSpPr>
            <p:spPr>
              <a:xfrm>
                <a:off x="7417064" y="1455168"/>
                <a:ext cx="972825" cy="346959"/>
              </a:xfrm>
              <a:custGeom>
                <a:avLst/>
                <a:gdLst>
                  <a:gd name="connsiteX0" fmla="*/ 574982 w 934739"/>
                  <a:gd name="connsiteY0" fmla="*/ 41459 h 333376"/>
                  <a:gd name="connsiteX1" fmla="*/ 531020 w 934739"/>
                  <a:gd name="connsiteY1" fmla="*/ 85421 h 333376"/>
                  <a:gd name="connsiteX2" fmla="*/ 531020 w 934739"/>
                  <a:gd name="connsiteY2" fmla="*/ 188139 h 333376"/>
                  <a:gd name="connsiteX3" fmla="*/ 641516 w 934739"/>
                  <a:gd name="connsiteY3" fmla="*/ 298635 h 333376"/>
                  <a:gd name="connsiteX4" fmla="*/ 793286 w 934739"/>
                  <a:gd name="connsiteY4" fmla="*/ 298635 h 333376"/>
                  <a:gd name="connsiteX5" fmla="*/ 903782 w 934739"/>
                  <a:gd name="connsiteY5" fmla="*/ 188139 h 333376"/>
                  <a:gd name="connsiteX6" fmla="*/ 903782 w 934739"/>
                  <a:gd name="connsiteY6" fmla="*/ 85421 h 333376"/>
                  <a:gd name="connsiteX7" fmla="*/ 859820 w 934739"/>
                  <a:gd name="connsiteY7" fmla="*/ 41459 h 333376"/>
                  <a:gd name="connsiteX8" fmla="*/ 76793 w 934739"/>
                  <a:gd name="connsiteY8" fmla="*/ 41459 h 333376"/>
                  <a:gd name="connsiteX9" fmla="*/ 30957 w 934739"/>
                  <a:gd name="connsiteY9" fmla="*/ 87295 h 333376"/>
                  <a:gd name="connsiteX10" fmla="*/ 30957 w 934739"/>
                  <a:gd name="connsiteY10" fmla="*/ 188139 h 333376"/>
                  <a:gd name="connsiteX11" fmla="*/ 141453 w 934739"/>
                  <a:gd name="connsiteY11" fmla="*/ 298635 h 333376"/>
                  <a:gd name="connsiteX12" fmla="*/ 293223 w 934739"/>
                  <a:gd name="connsiteY12" fmla="*/ 298635 h 333376"/>
                  <a:gd name="connsiteX13" fmla="*/ 403719 w 934739"/>
                  <a:gd name="connsiteY13" fmla="*/ 188139 h 333376"/>
                  <a:gd name="connsiteX14" fmla="*/ 403719 w 934739"/>
                  <a:gd name="connsiteY14" fmla="*/ 87295 h 333376"/>
                  <a:gd name="connsiteX15" fmla="*/ 357883 w 934739"/>
                  <a:gd name="connsiteY15" fmla="*/ 41459 h 333376"/>
                  <a:gd name="connsiteX16" fmla="*/ 465586 w 934739"/>
                  <a:gd name="connsiteY16" fmla="*/ 16 h 333376"/>
                  <a:gd name="connsiteX17" fmla="*/ 510674 w 934739"/>
                  <a:gd name="connsiteY17" fmla="*/ 13682 h 333376"/>
                  <a:gd name="connsiteX18" fmla="*/ 516368 w 934739"/>
                  <a:gd name="connsiteY18" fmla="*/ 23194 h 333376"/>
                  <a:gd name="connsiteX19" fmla="*/ 516418 w 934739"/>
                  <a:gd name="connsiteY19" fmla="*/ 23072 h 333376"/>
                  <a:gd name="connsiteX20" fmla="*/ 555902 w 934739"/>
                  <a:gd name="connsiteY20" fmla="*/ 6717 h 333376"/>
                  <a:gd name="connsiteX21" fmla="*/ 878900 w 934739"/>
                  <a:gd name="connsiteY21" fmla="*/ 6717 h 333376"/>
                  <a:gd name="connsiteX22" fmla="*/ 934739 w 934739"/>
                  <a:gd name="connsiteY22" fmla="*/ 62556 h 333376"/>
                  <a:gd name="connsiteX23" fmla="*/ 934739 w 934739"/>
                  <a:gd name="connsiteY23" fmla="*/ 193027 h 333376"/>
                  <a:gd name="connsiteX24" fmla="*/ 794390 w 934739"/>
                  <a:gd name="connsiteY24" fmla="*/ 333376 h 333376"/>
                  <a:gd name="connsiteX25" fmla="*/ 640412 w 934739"/>
                  <a:gd name="connsiteY25" fmla="*/ 333376 h 333376"/>
                  <a:gd name="connsiteX26" fmla="*/ 500063 w 934739"/>
                  <a:gd name="connsiteY26" fmla="*/ 193027 h 333376"/>
                  <a:gd name="connsiteX27" fmla="*/ 500063 w 934739"/>
                  <a:gd name="connsiteY27" fmla="*/ 62556 h 333376"/>
                  <a:gd name="connsiteX28" fmla="*/ 507499 w 934739"/>
                  <a:gd name="connsiteY28" fmla="*/ 44604 h 333376"/>
                  <a:gd name="connsiteX29" fmla="*/ 496790 w 934739"/>
                  <a:gd name="connsiteY29" fmla="*/ 28826 h 333376"/>
                  <a:gd name="connsiteX30" fmla="*/ 466203 w 934739"/>
                  <a:gd name="connsiteY30" fmla="*/ 20534 h 333376"/>
                  <a:gd name="connsiteX31" fmla="*/ 435544 w 934739"/>
                  <a:gd name="connsiteY31" fmla="*/ 30238 h 333376"/>
                  <a:gd name="connsiteX32" fmla="*/ 426791 w 934739"/>
                  <a:gd name="connsiteY32" fmla="*/ 45902 h 333376"/>
                  <a:gd name="connsiteX33" fmla="*/ 434676 w 934739"/>
                  <a:gd name="connsiteY33" fmla="*/ 64937 h 333376"/>
                  <a:gd name="connsiteX34" fmla="*/ 434676 w 934739"/>
                  <a:gd name="connsiteY34" fmla="*/ 193027 h 333376"/>
                  <a:gd name="connsiteX35" fmla="*/ 294327 w 934739"/>
                  <a:gd name="connsiteY35" fmla="*/ 333376 h 333376"/>
                  <a:gd name="connsiteX36" fmla="*/ 140349 w 934739"/>
                  <a:gd name="connsiteY36" fmla="*/ 333376 h 333376"/>
                  <a:gd name="connsiteX37" fmla="*/ 0 w 934739"/>
                  <a:gd name="connsiteY37" fmla="*/ 193027 h 333376"/>
                  <a:gd name="connsiteX38" fmla="*/ 0 w 934739"/>
                  <a:gd name="connsiteY38" fmla="*/ 64937 h 333376"/>
                  <a:gd name="connsiteX39" fmla="*/ 58220 w 934739"/>
                  <a:gd name="connsiteY39" fmla="*/ 6717 h 333376"/>
                  <a:gd name="connsiteX40" fmla="*/ 376456 w 934739"/>
                  <a:gd name="connsiteY40" fmla="*/ 6717 h 333376"/>
                  <a:gd name="connsiteX41" fmla="*/ 399118 w 934739"/>
                  <a:gd name="connsiteY41" fmla="*/ 11292 h 333376"/>
                  <a:gd name="connsiteX42" fmla="*/ 417083 w 934739"/>
                  <a:gd name="connsiteY42" fmla="*/ 23405 h 333376"/>
                  <a:gd name="connsiteX43" fmla="*/ 420813 w 934739"/>
                  <a:gd name="connsiteY43" fmla="*/ 15932 h 333376"/>
                  <a:gd name="connsiteX44" fmla="*/ 465586 w 934739"/>
                  <a:gd name="connsiteY44" fmla="*/ 16 h 3333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934739" h="333376">
                    <a:moveTo>
                      <a:pt x="574982" y="41459"/>
                    </a:moveTo>
                    <a:cubicBezTo>
                      <a:pt x="550702" y="41459"/>
                      <a:pt x="531020" y="61141"/>
                      <a:pt x="531020" y="85421"/>
                    </a:cubicBezTo>
                    <a:lnTo>
                      <a:pt x="531020" y="188139"/>
                    </a:lnTo>
                    <a:cubicBezTo>
                      <a:pt x="531020" y="249164"/>
                      <a:pt x="580491" y="298635"/>
                      <a:pt x="641516" y="298635"/>
                    </a:cubicBezTo>
                    <a:lnTo>
                      <a:pt x="793286" y="298635"/>
                    </a:lnTo>
                    <a:cubicBezTo>
                      <a:pt x="854311" y="298635"/>
                      <a:pt x="903782" y="249164"/>
                      <a:pt x="903782" y="188139"/>
                    </a:cubicBezTo>
                    <a:lnTo>
                      <a:pt x="903782" y="85421"/>
                    </a:lnTo>
                    <a:cubicBezTo>
                      <a:pt x="903782" y="61141"/>
                      <a:pt x="884100" y="41459"/>
                      <a:pt x="859820" y="41459"/>
                    </a:cubicBezTo>
                    <a:close/>
                    <a:moveTo>
                      <a:pt x="76793" y="41459"/>
                    </a:moveTo>
                    <a:cubicBezTo>
                      <a:pt x="51478" y="41459"/>
                      <a:pt x="30957" y="61980"/>
                      <a:pt x="30957" y="87295"/>
                    </a:cubicBezTo>
                    <a:lnTo>
                      <a:pt x="30957" y="188139"/>
                    </a:lnTo>
                    <a:cubicBezTo>
                      <a:pt x="30957" y="249164"/>
                      <a:pt x="80428" y="298635"/>
                      <a:pt x="141453" y="298635"/>
                    </a:cubicBezTo>
                    <a:lnTo>
                      <a:pt x="293223" y="298635"/>
                    </a:lnTo>
                    <a:cubicBezTo>
                      <a:pt x="354248" y="298635"/>
                      <a:pt x="403719" y="249164"/>
                      <a:pt x="403719" y="188139"/>
                    </a:cubicBezTo>
                    <a:lnTo>
                      <a:pt x="403719" y="87295"/>
                    </a:lnTo>
                    <a:cubicBezTo>
                      <a:pt x="403719" y="61980"/>
                      <a:pt x="383198" y="41459"/>
                      <a:pt x="357883" y="41459"/>
                    </a:cubicBezTo>
                    <a:close/>
                    <a:moveTo>
                      <a:pt x="465586" y="16"/>
                    </a:moveTo>
                    <a:cubicBezTo>
                      <a:pt x="482849" y="-330"/>
                      <a:pt x="498760" y="4878"/>
                      <a:pt x="510674" y="13682"/>
                    </a:cubicBezTo>
                    <a:lnTo>
                      <a:pt x="516368" y="23194"/>
                    </a:lnTo>
                    <a:lnTo>
                      <a:pt x="516418" y="23072"/>
                    </a:lnTo>
                    <a:cubicBezTo>
                      <a:pt x="526523" y="12967"/>
                      <a:pt x="540483" y="6717"/>
                      <a:pt x="555902" y="6717"/>
                    </a:cubicBezTo>
                    <a:lnTo>
                      <a:pt x="878900" y="6717"/>
                    </a:lnTo>
                    <a:cubicBezTo>
                      <a:pt x="909739" y="6717"/>
                      <a:pt x="934739" y="31717"/>
                      <a:pt x="934739" y="62556"/>
                    </a:cubicBezTo>
                    <a:lnTo>
                      <a:pt x="934739" y="193027"/>
                    </a:lnTo>
                    <a:cubicBezTo>
                      <a:pt x="934739" y="270540"/>
                      <a:pt x="871903" y="333376"/>
                      <a:pt x="794390" y="333376"/>
                    </a:cubicBezTo>
                    <a:lnTo>
                      <a:pt x="640412" y="333376"/>
                    </a:lnTo>
                    <a:cubicBezTo>
                      <a:pt x="562899" y="333376"/>
                      <a:pt x="500063" y="270540"/>
                      <a:pt x="500063" y="193027"/>
                    </a:cubicBezTo>
                    <a:lnTo>
                      <a:pt x="500063" y="62556"/>
                    </a:lnTo>
                    <a:lnTo>
                      <a:pt x="507499" y="44604"/>
                    </a:lnTo>
                    <a:lnTo>
                      <a:pt x="496790" y="28826"/>
                    </a:lnTo>
                    <a:cubicBezTo>
                      <a:pt x="488687" y="23499"/>
                      <a:pt x="477901" y="20347"/>
                      <a:pt x="466203" y="20534"/>
                    </a:cubicBezTo>
                    <a:cubicBezTo>
                      <a:pt x="454176" y="20727"/>
                      <a:pt x="443356" y="24409"/>
                      <a:pt x="435544" y="30238"/>
                    </a:cubicBezTo>
                    <a:lnTo>
                      <a:pt x="426791" y="45902"/>
                    </a:lnTo>
                    <a:lnTo>
                      <a:pt x="434676" y="64937"/>
                    </a:lnTo>
                    <a:lnTo>
                      <a:pt x="434676" y="193027"/>
                    </a:lnTo>
                    <a:cubicBezTo>
                      <a:pt x="434676" y="270540"/>
                      <a:pt x="371840" y="333376"/>
                      <a:pt x="294327" y="333376"/>
                    </a:cubicBezTo>
                    <a:lnTo>
                      <a:pt x="140349" y="333376"/>
                    </a:lnTo>
                    <a:cubicBezTo>
                      <a:pt x="62836" y="333376"/>
                      <a:pt x="0" y="270540"/>
                      <a:pt x="0" y="193027"/>
                    </a:cubicBezTo>
                    <a:lnTo>
                      <a:pt x="0" y="64937"/>
                    </a:lnTo>
                    <a:cubicBezTo>
                      <a:pt x="0" y="32783"/>
                      <a:pt x="26066" y="6717"/>
                      <a:pt x="58220" y="6717"/>
                    </a:cubicBezTo>
                    <a:lnTo>
                      <a:pt x="376456" y="6717"/>
                    </a:lnTo>
                    <a:cubicBezTo>
                      <a:pt x="384494" y="6717"/>
                      <a:pt x="392152" y="8346"/>
                      <a:pt x="399118" y="11292"/>
                    </a:cubicBezTo>
                    <a:lnTo>
                      <a:pt x="417083" y="23405"/>
                    </a:lnTo>
                    <a:lnTo>
                      <a:pt x="420813" y="15932"/>
                    </a:lnTo>
                    <a:cubicBezTo>
                      <a:pt x="432217" y="6402"/>
                      <a:pt x="448013" y="367"/>
                      <a:pt x="465586" y="16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91" name="フリーフォーム: 図形 290">
              <a:extLst>
                <a:ext uri="{FF2B5EF4-FFF2-40B4-BE49-F238E27FC236}">
                  <a16:creationId xmlns:a16="http://schemas.microsoft.com/office/drawing/2014/main" id="{1C739CE6-1613-4104-A181-D37328C03FBB}"/>
                </a:ext>
              </a:extLst>
            </p:cNvPr>
            <p:cNvSpPr/>
            <p:nvPr/>
          </p:nvSpPr>
          <p:spPr>
            <a:xfrm rot="16200000">
              <a:off x="7584158" y="1458505"/>
              <a:ext cx="45719" cy="236413"/>
            </a:xfrm>
            <a:custGeom>
              <a:avLst/>
              <a:gdLst>
                <a:gd name="connsiteX0" fmla="*/ 81961 w 81961"/>
                <a:gd name="connsiteY0" fmla="*/ 371320 h 371320"/>
                <a:gd name="connsiteX1" fmla="*/ 74943 w 81961"/>
                <a:gd name="connsiteY1" fmla="*/ 366589 h 371320"/>
                <a:gd name="connsiteX2" fmla="*/ 0 w 81961"/>
                <a:gd name="connsiteY2" fmla="*/ 185660 h 371320"/>
                <a:gd name="connsiteX3" fmla="*/ 74943 w 81961"/>
                <a:gd name="connsiteY3" fmla="*/ 4731 h 371320"/>
                <a:gd name="connsiteX4" fmla="*/ 81961 w 81961"/>
                <a:gd name="connsiteY4" fmla="*/ 0 h 371320"/>
                <a:gd name="connsiteX5" fmla="*/ 77258 w 81961"/>
                <a:gd name="connsiteY5" fmla="*/ 14859 h 371320"/>
                <a:gd name="connsiteX6" fmla="*/ 57150 w 81961"/>
                <a:gd name="connsiteY6" fmla="*/ 185660 h 371320"/>
                <a:gd name="connsiteX7" fmla="*/ 77258 w 81961"/>
                <a:gd name="connsiteY7" fmla="*/ 356461 h 37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961" h="371320">
                  <a:moveTo>
                    <a:pt x="81961" y="371320"/>
                  </a:moveTo>
                  <a:lnTo>
                    <a:pt x="74943" y="366589"/>
                  </a:lnTo>
                  <a:cubicBezTo>
                    <a:pt x="28640" y="320285"/>
                    <a:pt x="0" y="256317"/>
                    <a:pt x="0" y="185660"/>
                  </a:cubicBezTo>
                  <a:cubicBezTo>
                    <a:pt x="0" y="115003"/>
                    <a:pt x="28640" y="51035"/>
                    <a:pt x="74943" y="4731"/>
                  </a:cubicBezTo>
                  <a:lnTo>
                    <a:pt x="81961" y="0"/>
                  </a:lnTo>
                  <a:lnTo>
                    <a:pt x="77258" y="14859"/>
                  </a:lnTo>
                  <a:cubicBezTo>
                    <a:pt x="64310" y="67356"/>
                    <a:pt x="57150" y="125074"/>
                    <a:pt x="57150" y="185660"/>
                  </a:cubicBezTo>
                  <a:cubicBezTo>
                    <a:pt x="57150" y="246246"/>
                    <a:pt x="64310" y="303964"/>
                    <a:pt x="77258" y="35646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92" name="フリーフォーム: 図形 291">
              <a:extLst>
                <a:ext uri="{FF2B5EF4-FFF2-40B4-BE49-F238E27FC236}">
                  <a16:creationId xmlns:a16="http://schemas.microsoft.com/office/drawing/2014/main" id="{0ACAB54F-5C9A-46D4-AC11-84D8E30D0E99}"/>
                </a:ext>
              </a:extLst>
            </p:cNvPr>
            <p:cNvSpPr/>
            <p:nvPr/>
          </p:nvSpPr>
          <p:spPr>
            <a:xfrm rot="16200000">
              <a:off x="8172326" y="1458505"/>
              <a:ext cx="45719" cy="236413"/>
            </a:xfrm>
            <a:custGeom>
              <a:avLst/>
              <a:gdLst>
                <a:gd name="connsiteX0" fmla="*/ 81961 w 81961"/>
                <a:gd name="connsiteY0" fmla="*/ 371320 h 371320"/>
                <a:gd name="connsiteX1" fmla="*/ 74943 w 81961"/>
                <a:gd name="connsiteY1" fmla="*/ 366589 h 371320"/>
                <a:gd name="connsiteX2" fmla="*/ 0 w 81961"/>
                <a:gd name="connsiteY2" fmla="*/ 185660 h 371320"/>
                <a:gd name="connsiteX3" fmla="*/ 74943 w 81961"/>
                <a:gd name="connsiteY3" fmla="*/ 4731 h 371320"/>
                <a:gd name="connsiteX4" fmla="*/ 81961 w 81961"/>
                <a:gd name="connsiteY4" fmla="*/ 0 h 371320"/>
                <a:gd name="connsiteX5" fmla="*/ 77258 w 81961"/>
                <a:gd name="connsiteY5" fmla="*/ 14859 h 371320"/>
                <a:gd name="connsiteX6" fmla="*/ 57150 w 81961"/>
                <a:gd name="connsiteY6" fmla="*/ 185660 h 371320"/>
                <a:gd name="connsiteX7" fmla="*/ 77258 w 81961"/>
                <a:gd name="connsiteY7" fmla="*/ 356461 h 37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961" h="371320">
                  <a:moveTo>
                    <a:pt x="81961" y="371320"/>
                  </a:moveTo>
                  <a:lnTo>
                    <a:pt x="74943" y="366589"/>
                  </a:lnTo>
                  <a:cubicBezTo>
                    <a:pt x="28640" y="320285"/>
                    <a:pt x="0" y="256317"/>
                    <a:pt x="0" y="185660"/>
                  </a:cubicBezTo>
                  <a:cubicBezTo>
                    <a:pt x="0" y="115003"/>
                    <a:pt x="28640" y="51035"/>
                    <a:pt x="74943" y="4731"/>
                  </a:cubicBezTo>
                  <a:lnTo>
                    <a:pt x="81961" y="0"/>
                  </a:lnTo>
                  <a:lnTo>
                    <a:pt x="77258" y="14859"/>
                  </a:lnTo>
                  <a:cubicBezTo>
                    <a:pt x="64310" y="67356"/>
                    <a:pt x="57150" y="125074"/>
                    <a:pt x="57150" y="185660"/>
                  </a:cubicBezTo>
                  <a:cubicBezTo>
                    <a:pt x="57150" y="246246"/>
                    <a:pt x="64310" y="303964"/>
                    <a:pt x="77258" y="35646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99" name="フリーフォーム: 図形 298">
              <a:extLst>
                <a:ext uri="{FF2B5EF4-FFF2-40B4-BE49-F238E27FC236}">
                  <a16:creationId xmlns:a16="http://schemas.microsoft.com/office/drawing/2014/main" id="{CD3E14FF-0D9D-48E4-9922-B94841BD315B}"/>
                </a:ext>
              </a:extLst>
            </p:cNvPr>
            <p:cNvSpPr/>
            <p:nvPr/>
          </p:nvSpPr>
          <p:spPr>
            <a:xfrm rot="5400000">
              <a:off x="7909257" y="1834419"/>
              <a:ext cx="11827" cy="154298"/>
            </a:xfrm>
            <a:custGeom>
              <a:avLst/>
              <a:gdLst>
                <a:gd name="connsiteX0" fmla="*/ 81961 w 81961"/>
                <a:gd name="connsiteY0" fmla="*/ 371320 h 371320"/>
                <a:gd name="connsiteX1" fmla="*/ 74943 w 81961"/>
                <a:gd name="connsiteY1" fmla="*/ 366589 h 371320"/>
                <a:gd name="connsiteX2" fmla="*/ 0 w 81961"/>
                <a:gd name="connsiteY2" fmla="*/ 185660 h 371320"/>
                <a:gd name="connsiteX3" fmla="*/ 74943 w 81961"/>
                <a:gd name="connsiteY3" fmla="*/ 4731 h 371320"/>
                <a:gd name="connsiteX4" fmla="*/ 81961 w 81961"/>
                <a:gd name="connsiteY4" fmla="*/ 0 h 371320"/>
                <a:gd name="connsiteX5" fmla="*/ 77258 w 81961"/>
                <a:gd name="connsiteY5" fmla="*/ 14859 h 371320"/>
                <a:gd name="connsiteX6" fmla="*/ 57150 w 81961"/>
                <a:gd name="connsiteY6" fmla="*/ 185660 h 371320"/>
                <a:gd name="connsiteX7" fmla="*/ 77258 w 81961"/>
                <a:gd name="connsiteY7" fmla="*/ 356461 h 37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961" h="371320">
                  <a:moveTo>
                    <a:pt x="81961" y="371320"/>
                  </a:moveTo>
                  <a:lnTo>
                    <a:pt x="74943" y="366589"/>
                  </a:lnTo>
                  <a:cubicBezTo>
                    <a:pt x="28640" y="320285"/>
                    <a:pt x="0" y="256317"/>
                    <a:pt x="0" y="185660"/>
                  </a:cubicBezTo>
                  <a:cubicBezTo>
                    <a:pt x="0" y="115003"/>
                    <a:pt x="28640" y="51035"/>
                    <a:pt x="74943" y="4731"/>
                  </a:cubicBezTo>
                  <a:lnTo>
                    <a:pt x="81961" y="0"/>
                  </a:lnTo>
                  <a:lnTo>
                    <a:pt x="77258" y="14859"/>
                  </a:lnTo>
                  <a:cubicBezTo>
                    <a:pt x="64310" y="67356"/>
                    <a:pt x="57150" y="125074"/>
                    <a:pt x="57150" y="185660"/>
                  </a:cubicBezTo>
                  <a:cubicBezTo>
                    <a:pt x="57150" y="246246"/>
                    <a:pt x="64310" y="303964"/>
                    <a:pt x="77258" y="35646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3DFDEEAF-5551-4D02-B211-210FA86DE374}"/>
              </a:ext>
            </a:extLst>
          </p:cNvPr>
          <p:cNvGrpSpPr/>
          <p:nvPr/>
        </p:nvGrpSpPr>
        <p:grpSpPr>
          <a:xfrm>
            <a:off x="7179246" y="3676594"/>
            <a:ext cx="1460317" cy="2757769"/>
            <a:chOff x="7179246" y="3676594"/>
            <a:chExt cx="1460317" cy="2757769"/>
          </a:xfrm>
        </p:grpSpPr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2CF1810F-E10E-4072-B59E-F530BEBDD5CA}"/>
                </a:ext>
              </a:extLst>
            </p:cNvPr>
            <p:cNvGrpSpPr/>
            <p:nvPr/>
          </p:nvGrpSpPr>
          <p:grpSpPr>
            <a:xfrm>
              <a:off x="7179246" y="3676594"/>
              <a:ext cx="1460317" cy="2757769"/>
              <a:chOff x="7179246" y="3685220"/>
              <a:chExt cx="1460317" cy="2757769"/>
            </a:xfrm>
          </p:grpSpPr>
          <p:grpSp>
            <p:nvGrpSpPr>
              <p:cNvPr id="148" name="グループ化 147">
                <a:extLst>
                  <a:ext uri="{FF2B5EF4-FFF2-40B4-BE49-F238E27FC236}">
                    <a16:creationId xmlns:a16="http://schemas.microsoft.com/office/drawing/2014/main" id="{1B32009E-5D48-4D7F-9BBE-52329F033506}"/>
                  </a:ext>
                </a:extLst>
              </p:cNvPr>
              <p:cNvGrpSpPr/>
              <p:nvPr/>
            </p:nvGrpSpPr>
            <p:grpSpPr>
              <a:xfrm>
                <a:off x="7179246" y="4833216"/>
                <a:ext cx="1460317" cy="1609773"/>
                <a:chOff x="7179246" y="4833216"/>
                <a:chExt cx="1460317" cy="1609773"/>
              </a:xfrm>
            </p:grpSpPr>
            <p:sp>
              <p:nvSpPr>
                <p:cNvPr id="282" name="フリーフォーム: 図形 281">
                  <a:extLst>
                    <a:ext uri="{FF2B5EF4-FFF2-40B4-BE49-F238E27FC236}">
                      <a16:creationId xmlns:a16="http://schemas.microsoft.com/office/drawing/2014/main" id="{B3EC171F-F4ED-4991-89FA-AA02504D9C85}"/>
                    </a:ext>
                  </a:extLst>
                </p:cNvPr>
                <p:cNvSpPr/>
                <p:nvPr/>
              </p:nvSpPr>
              <p:spPr>
                <a:xfrm flipH="1">
                  <a:off x="8455218" y="5182051"/>
                  <a:ext cx="184345" cy="1260937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7" name="フリーフォーム: 図形 176">
                  <a:extLst>
                    <a:ext uri="{FF2B5EF4-FFF2-40B4-BE49-F238E27FC236}">
                      <a16:creationId xmlns:a16="http://schemas.microsoft.com/office/drawing/2014/main" id="{AF72698B-4276-4F84-B315-65A6224A4156}"/>
                    </a:ext>
                  </a:extLst>
                </p:cNvPr>
                <p:cNvSpPr/>
                <p:nvPr/>
              </p:nvSpPr>
              <p:spPr>
                <a:xfrm>
                  <a:off x="7606586" y="4833216"/>
                  <a:ext cx="600869" cy="489043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8" name="フリーフォーム: 図形 177">
                  <a:extLst>
                    <a:ext uri="{FF2B5EF4-FFF2-40B4-BE49-F238E27FC236}">
                      <a16:creationId xmlns:a16="http://schemas.microsoft.com/office/drawing/2014/main" id="{359FE4C6-6D9A-4794-B60B-F236E776D2E8}"/>
                    </a:ext>
                  </a:extLst>
                </p:cNvPr>
                <p:cNvSpPr/>
                <p:nvPr/>
              </p:nvSpPr>
              <p:spPr>
                <a:xfrm>
                  <a:off x="7179246" y="5182051"/>
                  <a:ext cx="184345" cy="1260937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9" name="片側の 2 つの角を丸めた四角形 144">
                  <a:extLst>
                    <a:ext uri="{FF2B5EF4-FFF2-40B4-BE49-F238E27FC236}">
                      <a16:creationId xmlns:a16="http://schemas.microsoft.com/office/drawing/2014/main" id="{397B304D-0D34-4030-B34D-9BB8130A85A3}"/>
                    </a:ext>
                  </a:extLst>
                </p:cNvPr>
                <p:cNvSpPr/>
                <p:nvPr/>
              </p:nvSpPr>
              <p:spPr>
                <a:xfrm>
                  <a:off x="7285006" y="5131766"/>
                  <a:ext cx="1250966" cy="1311223"/>
                </a:xfrm>
                <a:prstGeom prst="round2SameRect">
                  <a:avLst>
                    <a:gd name="adj1" fmla="val 14323"/>
                    <a:gd name="adj2" fmla="val 0"/>
                  </a:avLst>
                </a:prstGeom>
                <a:solidFill>
                  <a:srgbClr val="00206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0" name="台形 179">
                  <a:extLst>
                    <a:ext uri="{FF2B5EF4-FFF2-40B4-BE49-F238E27FC236}">
                      <a16:creationId xmlns:a16="http://schemas.microsoft.com/office/drawing/2014/main" id="{721DAC0D-8BAD-40F2-AB2F-EFB4788031DF}"/>
                    </a:ext>
                  </a:extLst>
                </p:cNvPr>
                <p:cNvSpPr/>
                <p:nvPr/>
              </p:nvSpPr>
              <p:spPr>
                <a:xfrm rot="10800000">
                  <a:off x="7629200" y="5140974"/>
                  <a:ext cx="572056" cy="792372"/>
                </a:xfrm>
                <a:prstGeom prst="trapezoid">
                  <a:avLst>
                    <a:gd name="adj" fmla="val 32076"/>
                  </a:avLst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1" name="楕円 180">
                  <a:extLst>
                    <a:ext uri="{FF2B5EF4-FFF2-40B4-BE49-F238E27FC236}">
                      <a16:creationId xmlns:a16="http://schemas.microsoft.com/office/drawing/2014/main" id="{D0C4188F-F0AC-4B46-8D36-8F1AA51D250C}"/>
                    </a:ext>
                  </a:extLst>
                </p:cNvPr>
                <p:cNvSpPr/>
                <p:nvPr/>
              </p:nvSpPr>
              <p:spPr>
                <a:xfrm>
                  <a:off x="7876904" y="6254750"/>
                  <a:ext cx="88900" cy="88900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2" name="台形 731">
                  <a:extLst>
                    <a:ext uri="{FF2B5EF4-FFF2-40B4-BE49-F238E27FC236}">
                      <a16:creationId xmlns:a16="http://schemas.microsoft.com/office/drawing/2014/main" id="{79B1657D-73E2-404B-8B98-8E6037FD032E}"/>
                    </a:ext>
                  </a:extLst>
                </p:cNvPr>
                <p:cNvSpPr/>
                <p:nvPr/>
              </p:nvSpPr>
              <p:spPr>
                <a:xfrm rot="10800000" flipV="1">
                  <a:off x="7809668" y="5264677"/>
                  <a:ext cx="201644" cy="828151"/>
                </a:xfrm>
                <a:custGeom>
                  <a:avLst/>
                  <a:gdLst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0 w 184781"/>
                    <a:gd name="connsiteY4" fmla="*/ 551112 h 551112"/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90759 w 184781"/>
                    <a:gd name="connsiteY4" fmla="*/ 549928 h 551112"/>
                    <a:gd name="connsiteX5" fmla="*/ 0 w 184781"/>
                    <a:gd name="connsiteY5" fmla="*/ 551112 h 551112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1234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96509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9962 w 184781"/>
                    <a:gd name="connsiteY4" fmla="*/ 685660 h 685660"/>
                    <a:gd name="connsiteX5" fmla="*/ 0 w 184781"/>
                    <a:gd name="connsiteY5" fmla="*/ 551112 h 685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4781" h="685660">
                      <a:moveTo>
                        <a:pt x="0" y="551112"/>
                      </a:moveTo>
                      <a:lnTo>
                        <a:pt x="50098" y="0"/>
                      </a:lnTo>
                      <a:lnTo>
                        <a:pt x="134683" y="0"/>
                      </a:lnTo>
                      <a:lnTo>
                        <a:pt x="184781" y="551112"/>
                      </a:lnTo>
                      <a:lnTo>
                        <a:pt x="89962" y="685660"/>
                      </a:lnTo>
                      <a:lnTo>
                        <a:pt x="0" y="551112"/>
                      </a:lnTo>
                      <a:close/>
                    </a:path>
                  </a:pathLst>
                </a:custGeom>
                <a:pattFill prst="wdUpDiag">
                  <a:fgClr>
                    <a:srgbClr val="FF0000"/>
                  </a:fgClr>
                  <a:bgClr>
                    <a:schemeClr val="accent1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83" name="グループ化 182">
                  <a:extLst>
                    <a:ext uri="{FF2B5EF4-FFF2-40B4-BE49-F238E27FC236}">
                      <a16:creationId xmlns:a16="http://schemas.microsoft.com/office/drawing/2014/main" id="{F4A41CEF-E5D1-4950-B016-FE0D33300954}"/>
                    </a:ext>
                  </a:extLst>
                </p:cNvPr>
                <p:cNvGrpSpPr/>
                <p:nvPr/>
              </p:nvGrpSpPr>
              <p:grpSpPr>
                <a:xfrm>
                  <a:off x="7557545" y="5160205"/>
                  <a:ext cx="714918" cy="202452"/>
                  <a:chOff x="3151980" y="2770920"/>
                  <a:chExt cx="423862" cy="112796"/>
                </a:xfrm>
                <a:solidFill>
                  <a:srgbClr val="000000">
                    <a:alpha val="50196"/>
                  </a:srgbClr>
                </a:solidFill>
              </p:grpSpPr>
              <p:sp>
                <p:nvSpPr>
                  <p:cNvPr id="190" name="平行四辺形 189">
                    <a:extLst>
                      <a:ext uri="{FF2B5EF4-FFF2-40B4-BE49-F238E27FC236}">
                        <a16:creationId xmlns:a16="http://schemas.microsoft.com/office/drawing/2014/main" id="{509FABF7-9D79-451A-8FD7-29023A626AC4}"/>
                      </a:ext>
                    </a:extLst>
                  </p:cNvPr>
                  <p:cNvSpPr/>
                  <p:nvPr/>
                </p:nvSpPr>
                <p:spPr>
                  <a:xfrm>
                    <a:off x="3151980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91" name="平行四辺形 190">
                    <a:extLst>
                      <a:ext uri="{FF2B5EF4-FFF2-40B4-BE49-F238E27FC236}">
                        <a16:creationId xmlns:a16="http://schemas.microsoft.com/office/drawing/2014/main" id="{7B64FE58-E89F-4010-B2D4-60577BDCEBCC}"/>
                      </a:ext>
                    </a:extLst>
                  </p:cNvPr>
                  <p:cNvSpPr/>
                  <p:nvPr/>
                </p:nvSpPr>
                <p:spPr>
                  <a:xfrm flipH="1">
                    <a:off x="3363911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84" name="台形 183">
                  <a:extLst>
                    <a:ext uri="{FF2B5EF4-FFF2-40B4-BE49-F238E27FC236}">
                      <a16:creationId xmlns:a16="http://schemas.microsoft.com/office/drawing/2014/main" id="{5D44CAE1-40F2-4268-AD26-3B0C4E96DA76}"/>
                    </a:ext>
                  </a:extLst>
                </p:cNvPr>
                <p:cNvSpPr/>
                <p:nvPr/>
              </p:nvSpPr>
              <p:spPr>
                <a:xfrm rot="10800000">
                  <a:off x="7786831" y="5131766"/>
                  <a:ext cx="247318" cy="202452"/>
                </a:xfrm>
                <a:prstGeom prst="trapezoid">
                  <a:avLst>
                    <a:gd name="adj" fmla="val 27112"/>
                  </a:avLst>
                </a:prstGeom>
                <a:pattFill prst="wdUpDiag">
                  <a:fgClr>
                    <a:srgbClr val="FF0000"/>
                  </a:fgClr>
                  <a:bgClr>
                    <a:schemeClr val="accent1">
                      <a:lumMod val="50000"/>
                    </a:scheme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85" name="グループ化 184">
                  <a:extLst>
                    <a:ext uri="{FF2B5EF4-FFF2-40B4-BE49-F238E27FC236}">
                      <a16:creationId xmlns:a16="http://schemas.microsoft.com/office/drawing/2014/main" id="{76CEE2E4-B54D-408C-9AAA-E0E635D6E942}"/>
                    </a:ext>
                  </a:extLst>
                </p:cNvPr>
                <p:cNvGrpSpPr/>
                <p:nvPr/>
              </p:nvGrpSpPr>
              <p:grpSpPr>
                <a:xfrm>
                  <a:off x="7539823" y="5131768"/>
                  <a:ext cx="750362" cy="202452"/>
                  <a:chOff x="3151980" y="2770920"/>
                  <a:chExt cx="423862" cy="112796"/>
                </a:xfrm>
                <a:solidFill>
                  <a:schemeClr val="accent5">
                    <a:lumMod val="40000"/>
                    <a:lumOff val="60000"/>
                  </a:schemeClr>
                </a:solidFill>
              </p:grpSpPr>
              <p:sp>
                <p:nvSpPr>
                  <p:cNvPr id="188" name="平行四辺形 187">
                    <a:extLst>
                      <a:ext uri="{FF2B5EF4-FFF2-40B4-BE49-F238E27FC236}">
                        <a16:creationId xmlns:a16="http://schemas.microsoft.com/office/drawing/2014/main" id="{88BFCBB1-E415-461D-A1FC-87FD677AB46F}"/>
                      </a:ext>
                    </a:extLst>
                  </p:cNvPr>
                  <p:cNvSpPr/>
                  <p:nvPr/>
                </p:nvSpPr>
                <p:spPr>
                  <a:xfrm>
                    <a:off x="3151980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9" name="平行四辺形 188">
                    <a:extLst>
                      <a:ext uri="{FF2B5EF4-FFF2-40B4-BE49-F238E27FC236}">
                        <a16:creationId xmlns:a16="http://schemas.microsoft.com/office/drawing/2014/main" id="{F5331183-7DEE-4850-A90D-18F72182EE74}"/>
                      </a:ext>
                    </a:extLst>
                  </p:cNvPr>
                  <p:cNvSpPr/>
                  <p:nvPr/>
                </p:nvSpPr>
                <p:spPr>
                  <a:xfrm flipH="1">
                    <a:off x="3363911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86" name="フリーフォーム: 図形 185">
                  <a:extLst>
                    <a:ext uri="{FF2B5EF4-FFF2-40B4-BE49-F238E27FC236}">
                      <a16:creationId xmlns:a16="http://schemas.microsoft.com/office/drawing/2014/main" id="{3FAD4ABB-1BA0-477C-9F2B-19B56ECD5BDE}"/>
                    </a:ext>
                  </a:extLst>
                </p:cNvPr>
                <p:cNvSpPr/>
                <p:nvPr/>
              </p:nvSpPr>
              <p:spPr>
                <a:xfrm>
                  <a:off x="7489455" y="5150698"/>
                  <a:ext cx="842068" cy="942131"/>
                </a:xfrm>
                <a:custGeom>
                  <a:avLst/>
                  <a:gdLst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1455 w 842068"/>
                    <a:gd name="connsiteY10" fmla="*/ 953546 h 953546"/>
                    <a:gd name="connsiteX11" fmla="*/ 416044 w 842068"/>
                    <a:gd name="connsiteY11" fmla="*/ 936184 h 953546"/>
                    <a:gd name="connsiteX12" fmla="*/ 149843 w 842068"/>
                    <a:gd name="connsiteY12" fmla="*/ 618954 h 953546"/>
                    <a:gd name="connsiteX13" fmla="*/ 172838 w 842068"/>
                    <a:gd name="connsiteY13" fmla="*/ 317812 h 953546"/>
                    <a:gd name="connsiteX14" fmla="*/ 0 w 842068"/>
                    <a:gd name="connsiteY14" fmla="*/ 239343 h 953546"/>
                    <a:gd name="connsiteX15" fmla="*/ 59016 w 842068"/>
                    <a:gd name="connsiteY15" fmla="*/ 1537 h 953546"/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6044 w 842068"/>
                    <a:gd name="connsiteY10" fmla="*/ 936184 h 953546"/>
                    <a:gd name="connsiteX11" fmla="*/ 149843 w 842068"/>
                    <a:gd name="connsiteY11" fmla="*/ 618954 h 953546"/>
                    <a:gd name="connsiteX12" fmla="*/ 172838 w 842068"/>
                    <a:gd name="connsiteY12" fmla="*/ 317812 h 953546"/>
                    <a:gd name="connsiteX13" fmla="*/ 0 w 842068"/>
                    <a:gd name="connsiteY13" fmla="*/ 239343 h 953546"/>
                    <a:gd name="connsiteX14" fmla="*/ 59016 w 842068"/>
                    <a:gd name="connsiteY14" fmla="*/ 1537 h 953546"/>
                    <a:gd name="connsiteX15" fmla="*/ 178616 w 842068"/>
                    <a:gd name="connsiteY15" fmla="*/ 0 h 953546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416044 w 842068"/>
                    <a:gd name="connsiteY9" fmla="*/ 936184 h 942131"/>
                    <a:gd name="connsiteX10" fmla="*/ 149843 w 842068"/>
                    <a:gd name="connsiteY10" fmla="*/ 618954 h 942131"/>
                    <a:gd name="connsiteX11" fmla="*/ 172838 w 842068"/>
                    <a:gd name="connsiteY11" fmla="*/ 317812 h 942131"/>
                    <a:gd name="connsiteX12" fmla="*/ 0 w 842068"/>
                    <a:gd name="connsiteY12" fmla="*/ 239343 h 942131"/>
                    <a:gd name="connsiteX13" fmla="*/ 59016 w 842068"/>
                    <a:gd name="connsiteY13" fmla="*/ 1537 h 942131"/>
                    <a:gd name="connsiteX14" fmla="*/ 178616 w 842068"/>
                    <a:gd name="connsiteY14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149843 w 842068"/>
                    <a:gd name="connsiteY9" fmla="*/ 618954 h 942131"/>
                    <a:gd name="connsiteX10" fmla="*/ 172838 w 842068"/>
                    <a:gd name="connsiteY10" fmla="*/ 317812 h 942131"/>
                    <a:gd name="connsiteX11" fmla="*/ 0 w 842068"/>
                    <a:gd name="connsiteY11" fmla="*/ 239343 h 942131"/>
                    <a:gd name="connsiteX12" fmla="*/ 59016 w 842068"/>
                    <a:gd name="connsiteY12" fmla="*/ 1537 h 942131"/>
                    <a:gd name="connsiteX13" fmla="*/ 178616 w 842068"/>
                    <a:gd name="connsiteY13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1034 w 842068"/>
                    <a:gd name="connsiteY7" fmla="*/ 942131 h 942131"/>
                    <a:gd name="connsiteX8" fmla="*/ 149843 w 842068"/>
                    <a:gd name="connsiteY8" fmla="*/ 618954 h 942131"/>
                    <a:gd name="connsiteX9" fmla="*/ 172838 w 842068"/>
                    <a:gd name="connsiteY9" fmla="*/ 317812 h 942131"/>
                    <a:gd name="connsiteX10" fmla="*/ 0 w 842068"/>
                    <a:gd name="connsiteY10" fmla="*/ 239343 h 942131"/>
                    <a:gd name="connsiteX11" fmla="*/ 59016 w 842068"/>
                    <a:gd name="connsiteY11" fmla="*/ 1537 h 942131"/>
                    <a:gd name="connsiteX12" fmla="*/ 178616 w 842068"/>
                    <a:gd name="connsiteY12" fmla="*/ 0 h 9421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42068" h="942131">
                      <a:moveTo>
                        <a:pt x="178616" y="0"/>
                      </a:moveTo>
                      <a:lnTo>
                        <a:pt x="421034" y="917300"/>
                      </a:lnTo>
                      <a:lnTo>
                        <a:pt x="663452" y="0"/>
                      </a:lnTo>
                      <a:lnTo>
                        <a:pt x="783052" y="1537"/>
                      </a:lnTo>
                      <a:lnTo>
                        <a:pt x="842068" y="239343"/>
                      </a:lnTo>
                      <a:lnTo>
                        <a:pt x="669230" y="317812"/>
                      </a:lnTo>
                      <a:lnTo>
                        <a:pt x="692225" y="618954"/>
                      </a:lnTo>
                      <a:lnTo>
                        <a:pt x="421034" y="942131"/>
                      </a:lnTo>
                      <a:lnTo>
                        <a:pt x="149843" y="618954"/>
                      </a:lnTo>
                      <a:lnTo>
                        <a:pt x="172838" y="317812"/>
                      </a:lnTo>
                      <a:lnTo>
                        <a:pt x="0" y="239343"/>
                      </a:lnTo>
                      <a:lnTo>
                        <a:pt x="59016" y="1537"/>
                      </a:lnTo>
                      <a:lnTo>
                        <a:pt x="178616" y="0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7" name="フリーフォーム: 図形 186">
                  <a:extLst>
                    <a:ext uri="{FF2B5EF4-FFF2-40B4-BE49-F238E27FC236}">
                      <a16:creationId xmlns:a16="http://schemas.microsoft.com/office/drawing/2014/main" id="{D19673C0-A88B-44F6-B6E8-F9966D531177}"/>
                    </a:ext>
                  </a:extLst>
                </p:cNvPr>
                <p:cNvSpPr/>
                <p:nvPr/>
              </p:nvSpPr>
              <p:spPr>
                <a:xfrm>
                  <a:off x="7489455" y="5131765"/>
                  <a:ext cx="842068" cy="942131"/>
                </a:xfrm>
                <a:custGeom>
                  <a:avLst/>
                  <a:gdLst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1455 w 842068"/>
                    <a:gd name="connsiteY10" fmla="*/ 953546 h 953546"/>
                    <a:gd name="connsiteX11" fmla="*/ 416044 w 842068"/>
                    <a:gd name="connsiteY11" fmla="*/ 936184 h 953546"/>
                    <a:gd name="connsiteX12" fmla="*/ 149843 w 842068"/>
                    <a:gd name="connsiteY12" fmla="*/ 618954 h 953546"/>
                    <a:gd name="connsiteX13" fmla="*/ 172838 w 842068"/>
                    <a:gd name="connsiteY13" fmla="*/ 317812 h 953546"/>
                    <a:gd name="connsiteX14" fmla="*/ 0 w 842068"/>
                    <a:gd name="connsiteY14" fmla="*/ 239343 h 953546"/>
                    <a:gd name="connsiteX15" fmla="*/ 59016 w 842068"/>
                    <a:gd name="connsiteY15" fmla="*/ 1537 h 953546"/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6044 w 842068"/>
                    <a:gd name="connsiteY10" fmla="*/ 936184 h 953546"/>
                    <a:gd name="connsiteX11" fmla="*/ 149843 w 842068"/>
                    <a:gd name="connsiteY11" fmla="*/ 618954 h 953546"/>
                    <a:gd name="connsiteX12" fmla="*/ 172838 w 842068"/>
                    <a:gd name="connsiteY12" fmla="*/ 317812 h 953546"/>
                    <a:gd name="connsiteX13" fmla="*/ 0 w 842068"/>
                    <a:gd name="connsiteY13" fmla="*/ 239343 h 953546"/>
                    <a:gd name="connsiteX14" fmla="*/ 59016 w 842068"/>
                    <a:gd name="connsiteY14" fmla="*/ 1537 h 953546"/>
                    <a:gd name="connsiteX15" fmla="*/ 178616 w 842068"/>
                    <a:gd name="connsiteY15" fmla="*/ 0 h 953546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416044 w 842068"/>
                    <a:gd name="connsiteY9" fmla="*/ 936184 h 942131"/>
                    <a:gd name="connsiteX10" fmla="*/ 149843 w 842068"/>
                    <a:gd name="connsiteY10" fmla="*/ 618954 h 942131"/>
                    <a:gd name="connsiteX11" fmla="*/ 172838 w 842068"/>
                    <a:gd name="connsiteY11" fmla="*/ 317812 h 942131"/>
                    <a:gd name="connsiteX12" fmla="*/ 0 w 842068"/>
                    <a:gd name="connsiteY12" fmla="*/ 239343 h 942131"/>
                    <a:gd name="connsiteX13" fmla="*/ 59016 w 842068"/>
                    <a:gd name="connsiteY13" fmla="*/ 1537 h 942131"/>
                    <a:gd name="connsiteX14" fmla="*/ 178616 w 842068"/>
                    <a:gd name="connsiteY14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149843 w 842068"/>
                    <a:gd name="connsiteY9" fmla="*/ 618954 h 942131"/>
                    <a:gd name="connsiteX10" fmla="*/ 172838 w 842068"/>
                    <a:gd name="connsiteY10" fmla="*/ 317812 h 942131"/>
                    <a:gd name="connsiteX11" fmla="*/ 0 w 842068"/>
                    <a:gd name="connsiteY11" fmla="*/ 239343 h 942131"/>
                    <a:gd name="connsiteX12" fmla="*/ 59016 w 842068"/>
                    <a:gd name="connsiteY12" fmla="*/ 1537 h 942131"/>
                    <a:gd name="connsiteX13" fmla="*/ 178616 w 842068"/>
                    <a:gd name="connsiteY13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1034 w 842068"/>
                    <a:gd name="connsiteY7" fmla="*/ 942131 h 942131"/>
                    <a:gd name="connsiteX8" fmla="*/ 149843 w 842068"/>
                    <a:gd name="connsiteY8" fmla="*/ 618954 h 942131"/>
                    <a:gd name="connsiteX9" fmla="*/ 172838 w 842068"/>
                    <a:gd name="connsiteY9" fmla="*/ 317812 h 942131"/>
                    <a:gd name="connsiteX10" fmla="*/ 0 w 842068"/>
                    <a:gd name="connsiteY10" fmla="*/ 239343 h 942131"/>
                    <a:gd name="connsiteX11" fmla="*/ 59016 w 842068"/>
                    <a:gd name="connsiteY11" fmla="*/ 1537 h 942131"/>
                    <a:gd name="connsiteX12" fmla="*/ 178616 w 842068"/>
                    <a:gd name="connsiteY12" fmla="*/ 0 h 9421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42068" h="942131">
                      <a:moveTo>
                        <a:pt x="178616" y="0"/>
                      </a:moveTo>
                      <a:lnTo>
                        <a:pt x="421034" y="917300"/>
                      </a:lnTo>
                      <a:lnTo>
                        <a:pt x="663452" y="0"/>
                      </a:lnTo>
                      <a:lnTo>
                        <a:pt x="783052" y="1537"/>
                      </a:lnTo>
                      <a:lnTo>
                        <a:pt x="842068" y="239343"/>
                      </a:lnTo>
                      <a:lnTo>
                        <a:pt x="669230" y="317812"/>
                      </a:lnTo>
                      <a:lnTo>
                        <a:pt x="692225" y="618954"/>
                      </a:lnTo>
                      <a:lnTo>
                        <a:pt x="421034" y="942131"/>
                      </a:lnTo>
                      <a:lnTo>
                        <a:pt x="149843" y="618954"/>
                      </a:lnTo>
                      <a:lnTo>
                        <a:pt x="172838" y="317812"/>
                      </a:lnTo>
                      <a:lnTo>
                        <a:pt x="0" y="239343"/>
                      </a:lnTo>
                      <a:lnTo>
                        <a:pt x="59016" y="1537"/>
                      </a:lnTo>
                      <a:lnTo>
                        <a:pt x="178616" y="0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49" name="グループ化 148">
                <a:extLst>
                  <a:ext uri="{FF2B5EF4-FFF2-40B4-BE49-F238E27FC236}">
                    <a16:creationId xmlns:a16="http://schemas.microsoft.com/office/drawing/2014/main" id="{76310FED-393D-4D31-8ACE-C61087E2C7EE}"/>
                  </a:ext>
                </a:extLst>
              </p:cNvPr>
              <p:cNvGrpSpPr/>
              <p:nvPr/>
            </p:nvGrpSpPr>
            <p:grpSpPr>
              <a:xfrm>
                <a:off x="7248013" y="3685220"/>
                <a:ext cx="1306338" cy="1403518"/>
                <a:chOff x="3059564" y="2343184"/>
                <a:chExt cx="1306338" cy="1403518"/>
              </a:xfrm>
            </p:grpSpPr>
            <p:sp>
              <p:nvSpPr>
                <p:cNvPr id="160" name="フリーフォーム: 図形 159">
                  <a:extLst>
                    <a:ext uri="{FF2B5EF4-FFF2-40B4-BE49-F238E27FC236}">
                      <a16:creationId xmlns:a16="http://schemas.microsoft.com/office/drawing/2014/main" id="{C06D0A90-F7AD-4D0D-B9F3-F67392F0F0C9}"/>
                    </a:ext>
                  </a:extLst>
                </p:cNvPr>
                <p:cNvSpPr/>
                <p:nvPr/>
              </p:nvSpPr>
              <p:spPr>
                <a:xfrm>
                  <a:off x="3098183" y="2343184"/>
                  <a:ext cx="1240267" cy="1121822"/>
                </a:xfrm>
                <a:custGeom>
                  <a:avLst/>
                  <a:gdLst>
                    <a:gd name="connsiteX0" fmla="*/ 568386 w 1240267"/>
                    <a:gd name="connsiteY0" fmla="*/ 0 h 1121822"/>
                    <a:gd name="connsiteX1" fmla="*/ 789628 w 1240267"/>
                    <a:gd name="connsiteY1" fmla="*/ 44079 h 1121822"/>
                    <a:gd name="connsiteX2" fmla="*/ 861135 w 1240267"/>
                    <a:gd name="connsiteY2" fmla="*/ 82382 h 1121822"/>
                    <a:gd name="connsiteX3" fmla="*/ 882379 w 1240267"/>
                    <a:gd name="connsiteY3" fmla="*/ 79341 h 1121822"/>
                    <a:gd name="connsiteX4" fmla="*/ 1240267 w 1240267"/>
                    <a:gd name="connsiteY4" fmla="*/ 587512 h 1121822"/>
                    <a:gd name="connsiteX5" fmla="*/ 882379 w 1240267"/>
                    <a:gd name="connsiteY5" fmla="*/ 1095683 h 1121822"/>
                    <a:gd name="connsiteX6" fmla="*/ 810252 w 1240267"/>
                    <a:gd name="connsiteY6" fmla="*/ 1085359 h 1121822"/>
                    <a:gd name="connsiteX7" fmla="*/ 791138 w 1240267"/>
                    <a:gd name="connsiteY7" fmla="*/ 1076934 h 1121822"/>
                    <a:gd name="connsiteX8" fmla="*/ 789628 w 1240267"/>
                    <a:gd name="connsiteY8" fmla="*/ 1077743 h 1121822"/>
                    <a:gd name="connsiteX9" fmla="*/ 568386 w 1240267"/>
                    <a:gd name="connsiteY9" fmla="*/ 1121822 h 1121822"/>
                    <a:gd name="connsiteX10" fmla="*/ 0 w 1240267"/>
                    <a:gd name="connsiteY10" fmla="*/ 560911 h 1121822"/>
                    <a:gd name="connsiteX11" fmla="*/ 568386 w 1240267"/>
                    <a:gd name="connsiteY11" fmla="*/ 0 h 11218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240267" h="1121822">
                      <a:moveTo>
                        <a:pt x="568386" y="0"/>
                      </a:moveTo>
                      <a:cubicBezTo>
                        <a:pt x="646864" y="0"/>
                        <a:pt x="721627" y="15695"/>
                        <a:pt x="789628" y="44079"/>
                      </a:cubicBezTo>
                      <a:lnTo>
                        <a:pt x="861135" y="82382"/>
                      </a:lnTo>
                      <a:lnTo>
                        <a:pt x="882379" y="79341"/>
                      </a:lnTo>
                      <a:cubicBezTo>
                        <a:pt x="1080035" y="79341"/>
                        <a:pt x="1240267" y="306857"/>
                        <a:pt x="1240267" y="587512"/>
                      </a:cubicBezTo>
                      <a:cubicBezTo>
                        <a:pt x="1240267" y="868167"/>
                        <a:pt x="1080035" y="1095683"/>
                        <a:pt x="882379" y="1095683"/>
                      </a:cubicBezTo>
                      <a:cubicBezTo>
                        <a:pt x="857672" y="1095683"/>
                        <a:pt x="833550" y="1092128"/>
                        <a:pt x="810252" y="1085359"/>
                      </a:cubicBezTo>
                      <a:lnTo>
                        <a:pt x="791138" y="1076934"/>
                      </a:lnTo>
                      <a:lnTo>
                        <a:pt x="789628" y="1077743"/>
                      </a:lnTo>
                      <a:cubicBezTo>
                        <a:pt x="721627" y="1106127"/>
                        <a:pt x="646864" y="1121822"/>
                        <a:pt x="568386" y="1121822"/>
                      </a:cubicBezTo>
                      <a:cubicBezTo>
                        <a:pt x="254475" y="1121822"/>
                        <a:pt x="0" y="870694"/>
                        <a:pt x="0" y="560911"/>
                      </a:cubicBezTo>
                      <a:cubicBezTo>
                        <a:pt x="0" y="251128"/>
                        <a:pt x="254475" y="0"/>
                        <a:pt x="56838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61" name="グループ化 160">
                  <a:extLst>
                    <a:ext uri="{FF2B5EF4-FFF2-40B4-BE49-F238E27FC236}">
                      <a16:creationId xmlns:a16="http://schemas.microsoft.com/office/drawing/2014/main" id="{4CE03268-0454-42E4-B7B6-1ED9C81D3AF8}"/>
                    </a:ext>
                  </a:extLst>
                </p:cNvPr>
                <p:cNvGrpSpPr/>
                <p:nvPr/>
              </p:nvGrpSpPr>
              <p:grpSpPr>
                <a:xfrm rot="20700000">
                  <a:off x="3059564" y="2962148"/>
                  <a:ext cx="275134" cy="402092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175" name="円/楕円 620">
                    <a:extLst>
                      <a:ext uri="{FF2B5EF4-FFF2-40B4-BE49-F238E27FC236}">
                        <a16:creationId xmlns:a16="http://schemas.microsoft.com/office/drawing/2014/main" id="{F36BA576-1525-48AD-B766-C6E6471A7F77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6" name="円/楕円 621">
                    <a:extLst>
                      <a:ext uri="{FF2B5EF4-FFF2-40B4-BE49-F238E27FC236}">
                        <a16:creationId xmlns:a16="http://schemas.microsoft.com/office/drawing/2014/main" id="{FF5BBBE4-235D-47AC-A586-F1E974F50688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162" name="グループ化 161">
                  <a:extLst>
                    <a:ext uri="{FF2B5EF4-FFF2-40B4-BE49-F238E27FC236}">
                      <a16:creationId xmlns:a16="http://schemas.microsoft.com/office/drawing/2014/main" id="{1C32FFDD-B4E7-4AB3-8558-705CE42D6B09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4090770" y="2962148"/>
                  <a:ext cx="275132" cy="402092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173" name="円/楕円 618">
                    <a:extLst>
                      <a:ext uri="{FF2B5EF4-FFF2-40B4-BE49-F238E27FC236}">
                        <a16:creationId xmlns:a16="http://schemas.microsoft.com/office/drawing/2014/main" id="{239530C6-EACD-496B-AD68-C3540787FECC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74" name="円/楕円 619">
                    <a:extLst>
                      <a:ext uri="{FF2B5EF4-FFF2-40B4-BE49-F238E27FC236}">
                        <a16:creationId xmlns:a16="http://schemas.microsoft.com/office/drawing/2014/main" id="{B2975605-77F2-432A-8834-B47C43EE053F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63" name="フリーフォーム: 図形 162">
                  <a:extLst>
                    <a:ext uri="{FF2B5EF4-FFF2-40B4-BE49-F238E27FC236}">
                      <a16:creationId xmlns:a16="http://schemas.microsoft.com/office/drawing/2014/main" id="{417F33B2-A7F3-4144-8AC2-C50CED11B1CC}"/>
                    </a:ext>
                  </a:extLst>
                </p:cNvPr>
                <p:cNvSpPr/>
                <p:nvPr/>
              </p:nvSpPr>
              <p:spPr>
                <a:xfrm>
                  <a:off x="3183666" y="2451100"/>
                  <a:ext cx="1058134" cy="1295602"/>
                </a:xfrm>
                <a:custGeom>
                  <a:avLst/>
                  <a:gdLst>
                    <a:gd name="connsiteX0" fmla="*/ 515603 w 1031206"/>
                    <a:gd name="connsiteY0" fmla="*/ 0 h 1285260"/>
                    <a:gd name="connsiteX1" fmla="*/ 1031206 w 1031206"/>
                    <a:gd name="connsiteY1" fmla="*/ 619148 h 1285260"/>
                    <a:gd name="connsiteX2" fmla="*/ 803882 w 1031206"/>
                    <a:gd name="connsiteY2" fmla="*/ 1132555 h 1285260"/>
                    <a:gd name="connsiteX3" fmla="*/ 764133 w 1031206"/>
                    <a:gd name="connsiteY3" fmla="*/ 1158463 h 1285260"/>
                    <a:gd name="connsiteX4" fmla="*/ 750039 w 1031206"/>
                    <a:gd name="connsiteY4" fmla="*/ 1187134 h 1285260"/>
                    <a:gd name="connsiteX5" fmla="*/ 515603 w 1031206"/>
                    <a:gd name="connsiteY5" fmla="*/ 1285260 h 1285260"/>
                    <a:gd name="connsiteX6" fmla="*/ 281167 w 1031206"/>
                    <a:gd name="connsiteY6" fmla="*/ 1187134 h 1285260"/>
                    <a:gd name="connsiteX7" fmla="*/ 267074 w 1031206"/>
                    <a:gd name="connsiteY7" fmla="*/ 1158463 h 1285260"/>
                    <a:gd name="connsiteX8" fmla="*/ 227324 w 1031206"/>
                    <a:gd name="connsiteY8" fmla="*/ 1132555 h 1285260"/>
                    <a:gd name="connsiteX9" fmla="*/ 0 w 1031206"/>
                    <a:gd name="connsiteY9" fmla="*/ 619148 h 1285260"/>
                    <a:gd name="connsiteX10" fmla="*/ 515603 w 1031206"/>
                    <a:gd name="connsiteY10" fmla="*/ 0 h 12852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31206" h="1285260">
                      <a:moveTo>
                        <a:pt x="515603" y="0"/>
                      </a:moveTo>
                      <a:cubicBezTo>
                        <a:pt x="800363" y="0"/>
                        <a:pt x="1031206" y="277202"/>
                        <a:pt x="1031206" y="619148"/>
                      </a:cubicBezTo>
                      <a:cubicBezTo>
                        <a:pt x="1031206" y="832864"/>
                        <a:pt x="941033" y="1021290"/>
                        <a:pt x="803882" y="1132555"/>
                      </a:cubicBezTo>
                      <a:lnTo>
                        <a:pt x="764133" y="1158463"/>
                      </a:lnTo>
                      <a:lnTo>
                        <a:pt x="750039" y="1187134"/>
                      </a:lnTo>
                      <a:cubicBezTo>
                        <a:pt x="711414" y="1244798"/>
                        <a:pt x="620992" y="1285260"/>
                        <a:pt x="515603" y="1285260"/>
                      </a:cubicBezTo>
                      <a:cubicBezTo>
                        <a:pt x="410215" y="1285260"/>
                        <a:pt x="319792" y="1244798"/>
                        <a:pt x="281167" y="1187134"/>
                      </a:cubicBezTo>
                      <a:lnTo>
                        <a:pt x="267074" y="1158463"/>
                      </a:lnTo>
                      <a:lnTo>
                        <a:pt x="227324" y="1132555"/>
                      </a:lnTo>
                      <a:cubicBezTo>
                        <a:pt x="90173" y="1021290"/>
                        <a:pt x="0" y="832864"/>
                        <a:pt x="0" y="619148"/>
                      </a:cubicBezTo>
                      <a:cubicBezTo>
                        <a:pt x="0" y="277202"/>
                        <a:pt x="230843" y="0"/>
                        <a:pt x="515603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4" name="月 163">
                  <a:extLst>
                    <a:ext uri="{FF2B5EF4-FFF2-40B4-BE49-F238E27FC236}">
                      <a16:creationId xmlns:a16="http://schemas.microsoft.com/office/drawing/2014/main" id="{6C90D732-A126-4992-8200-B42D310FA888}"/>
                    </a:ext>
                  </a:extLst>
                </p:cNvPr>
                <p:cNvSpPr/>
                <p:nvPr/>
              </p:nvSpPr>
              <p:spPr>
                <a:xfrm rot="5400000">
                  <a:off x="3375107" y="2724815"/>
                  <a:ext cx="95266" cy="308247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5" name="月 164">
                  <a:extLst>
                    <a:ext uri="{FF2B5EF4-FFF2-40B4-BE49-F238E27FC236}">
                      <a16:creationId xmlns:a16="http://schemas.microsoft.com/office/drawing/2014/main" id="{FFC60540-C25D-4F71-B41C-5C47E738C1C2}"/>
                    </a:ext>
                  </a:extLst>
                </p:cNvPr>
                <p:cNvSpPr/>
                <p:nvPr/>
              </p:nvSpPr>
              <p:spPr>
                <a:xfrm rot="5400000">
                  <a:off x="3933493" y="2724816"/>
                  <a:ext cx="95266" cy="308247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7" name="フリーフォーム: 図形 166">
                  <a:extLst>
                    <a:ext uri="{FF2B5EF4-FFF2-40B4-BE49-F238E27FC236}">
                      <a16:creationId xmlns:a16="http://schemas.microsoft.com/office/drawing/2014/main" id="{F9539554-38BD-47C9-B242-7B96D7F64B45}"/>
                    </a:ext>
                  </a:extLst>
                </p:cNvPr>
                <p:cNvSpPr/>
                <p:nvPr/>
              </p:nvSpPr>
              <p:spPr>
                <a:xfrm>
                  <a:off x="3625596" y="3190875"/>
                  <a:ext cx="159004" cy="245546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1" name="月 170">
                  <a:extLst>
                    <a:ext uri="{FF2B5EF4-FFF2-40B4-BE49-F238E27FC236}">
                      <a16:creationId xmlns:a16="http://schemas.microsoft.com/office/drawing/2014/main" id="{DD3B49AF-026B-49EB-A6C8-62359EB1E8E3}"/>
                    </a:ext>
                  </a:extLst>
                </p:cNvPr>
                <p:cNvSpPr/>
                <p:nvPr/>
              </p:nvSpPr>
              <p:spPr>
                <a:xfrm rot="4115980">
                  <a:off x="3397880" y="2142742"/>
                  <a:ext cx="298702" cy="872145"/>
                </a:xfrm>
                <a:prstGeom prst="moon">
                  <a:avLst>
                    <a:gd name="adj" fmla="val 62816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288" name="フリーフォーム: 図形 287">
              <a:extLst>
                <a:ext uri="{FF2B5EF4-FFF2-40B4-BE49-F238E27FC236}">
                  <a16:creationId xmlns:a16="http://schemas.microsoft.com/office/drawing/2014/main" id="{C713093B-4662-46D3-8308-C0B0CBF37CF4}"/>
                </a:ext>
              </a:extLst>
            </p:cNvPr>
            <p:cNvSpPr/>
            <p:nvPr/>
          </p:nvSpPr>
          <p:spPr>
            <a:xfrm rot="16200000">
              <a:off x="7578264" y="4306402"/>
              <a:ext cx="45719" cy="236413"/>
            </a:xfrm>
            <a:custGeom>
              <a:avLst/>
              <a:gdLst>
                <a:gd name="connsiteX0" fmla="*/ 81961 w 81961"/>
                <a:gd name="connsiteY0" fmla="*/ 371320 h 371320"/>
                <a:gd name="connsiteX1" fmla="*/ 74943 w 81961"/>
                <a:gd name="connsiteY1" fmla="*/ 366589 h 371320"/>
                <a:gd name="connsiteX2" fmla="*/ 0 w 81961"/>
                <a:gd name="connsiteY2" fmla="*/ 185660 h 371320"/>
                <a:gd name="connsiteX3" fmla="*/ 74943 w 81961"/>
                <a:gd name="connsiteY3" fmla="*/ 4731 h 371320"/>
                <a:gd name="connsiteX4" fmla="*/ 81961 w 81961"/>
                <a:gd name="connsiteY4" fmla="*/ 0 h 371320"/>
                <a:gd name="connsiteX5" fmla="*/ 77258 w 81961"/>
                <a:gd name="connsiteY5" fmla="*/ 14859 h 371320"/>
                <a:gd name="connsiteX6" fmla="*/ 57150 w 81961"/>
                <a:gd name="connsiteY6" fmla="*/ 185660 h 371320"/>
                <a:gd name="connsiteX7" fmla="*/ 77258 w 81961"/>
                <a:gd name="connsiteY7" fmla="*/ 356461 h 37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961" h="371320">
                  <a:moveTo>
                    <a:pt x="81961" y="371320"/>
                  </a:moveTo>
                  <a:lnTo>
                    <a:pt x="74943" y="366589"/>
                  </a:lnTo>
                  <a:cubicBezTo>
                    <a:pt x="28640" y="320285"/>
                    <a:pt x="0" y="256317"/>
                    <a:pt x="0" y="185660"/>
                  </a:cubicBezTo>
                  <a:cubicBezTo>
                    <a:pt x="0" y="115003"/>
                    <a:pt x="28640" y="51035"/>
                    <a:pt x="74943" y="4731"/>
                  </a:cubicBezTo>
                  <a:lnTo>
                    <a:pt x="81961" y="0"/>
                  </a:lnTo>
                  <a:lnTo>
                    <a:pt x="77258" y="14859"/>
                  </a:lnTo>
                  <a:cubicBezTo>
                    <a:pt x="64310" y="67356"/>
                    <a:pt x="57150" y="125074"/>
                    <a:pt x="57150" y="185660"/>
                  </a:cubicBezTo>
                  <a:cubicBezTo>
                    <a:pt x="57150" y="246246"/>
                    <a:pt x="64310" y="303964"/>
                    <a:pt x="77258" y="35646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89" name="フリーフォーム: 図形 288">
              <a:extLst>
                <a:ext uri="{FF2B5EF4-FFF2-40B4-BE49-F238E27FC236}">
                  <a16:creationId xmlns:a16="http://schemas.microsoft.com/office/drawing/2014/main" id="{71D74CEA-FED2-43F9-A5B6-E8D65C7E2406}"/>
                </a:ext>
              </a:extLst>
            </p:cNvPr>
            <p:cNvSpPr/>
            <p:nvPr/>
          </p:nvSpPr>
          <p:spPr>
            <a:xfrm rot="16200000">
              <a:off x="8166432" y="4306402"/>
              <a:ext cx="45719" cy="236413"/>
            </a:xfrm>
            <a:custGeom>
              <a:avLst/>
              <a:gdLst>
                <a:gd name="connsiteX0" fmla="*/ 81961 w 81961"/>
                <a:gd name="connsiteY0" fmla="*/ 371320 h 371320"/>
                <a:gd name="connsiteX1" fmla="*/ 74943 w 81961"/>
                <a:gd name="connsiteY1" fmla="*/ 366589 h 371320"/>
                <a:gd name="connsiteX2" fmla="*/ 0 w 81961"/>
                <a:gd name="connsiteY2" fmla="*/ 185660 h 371320"/>
                <a:gd name="connsiteX3" fmla="*/ 74943 w 81961"/>
                <a:gd name="connsiteY3" fmla="*/ 4731 h 371320"/>
                <a:gd name="connsiteX4" fmla="*/ 81961 w 81961"/>
                <a:gd name="connsiteY4" fmla="*/ 0 h 371320"/>
                <a:gd name="connsiteX5" fmla="*/ 77258 w 81961"/>
                <a:gd name="connsiteY5" fmla="*/ 14859 h 371320"/>
                <a:gd name="connsiteX6" fmla="*/ 57150 w 81961"/>
                <a:gd name="connsiteY6" fmla="*/ 185660 h 371320"/>
                <a:gd name="connsiteX7" fmla="*/ 77258 w 81961"/>
                <a:gd name="connsiteY7" fmla="*/ 356461 h 37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961" h="371320">
                  <a:moveTo>
                    <a:pt x="81961" y="371320"/>
                  </a:moveTo>
                  <a:lnTo>
                    <a:pt x="74943" y="366589"/>
                  </a:lnTo>
                  <a:cubicBezTo>
                    <a:pt x="28640" y="320285"/>
                    <a:pt x="0" y="256317"/>
                    <a:pt x="0" y="185660"/>
                  </a:cubicBezTo>
                  <a:cubicBezTo>
                    <a:pt x="0" y="115003"/>
                    <a:pt x="28640" y="51035"/>
                    <a:pt x="74943" y="4731"/>
                  </a:cubicBezTo>
                  <a:lnTo>
                    <a:pt x="81961" y="0"/>
                  </a:lnTo>
                  <a:lnTo>
                    <a:pt x="77258" y="14859"/>
                  </a:lnTo>
                  <a:cubicBezTo>
                    <a:pt x="64310" y="67356"/>
                    <a:pt x="57150" y="125074"/>
                    <a:pt x="57150" y="185660"/>
                  </a:cubicBezTo>
                  <a:cubicBezTo>
                    <a:pt x="57150" y="246246"/>
                    <a:pt x="64310" y="303964"/>
                    <a:pt x="77258" y="35646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00" name="フリーフォーム: 図形 299">
              <a:extLst>
                <a:ext uri="{FF2B5EF4-FFF2-40B4-BE49-F238E27FC236}">
                  <a16:creationId xmlns:a16="http://schemas.microsoft.com/office/drawing/2014/main" id="{0D6C3E1D-9495-4A0A-A117-4F494C8DA6C6}"/>
                </a:ext>
              </a:extLst>
            </p:cNvPr>
            <p:cNvSpPr/>
            <p:nvPr/>
          </p:nvSpPr>
          <p:spPr>
            <a:xfrm rot="5400000">
              <a:off x="7887633" y="4787344"/>
              <a:ext cx="11827" cy="154298"/>
            </a:xfrm>
            <a:custGeom>
              <a:avLst/>
              <a:gdLst>
                <a:gd name="connsiteX0" fmla="*/ 81961 w 81961"/>
                <a:gd name="connsiteY0" fmla="*/ 371320 h 371320"/>
                <a:gd name="connsiteX1" fmla="*/ 74943 w 81961"/>
                <a:gd name="connsiteY1" fmla="*/ 366589 h 371320"/>
                <a:gd name="connsiteX2" fmla="*/ 0 w 81961"/>
                <a:gd name="connsiteY2" fmla="*/ 185660 h 371320"/>
                <a:gd name="connsiteX3" fmla="*/ 74943 w 81961"/>
                <a:gd name="connsiteY3" fmla="*/ 4731 h 371320"/>
                <a:gd name="connsiteX4" fmla="*/ 81961 w 81961"/>
                <a:gd name="connsiteY4" fmla="*/ 0 h 371320"/>
                <a:gd name="connsiteX5" fmla="*/ 77258 w 81961"/>
                <a:gd name="connsiteY5" fmla="*/ 14859 h 371320"/>
                <a:gd name="connsiteX6" fmla="*/ 57150 w 81961"/>
                <a:gd name="connsiteY6" fmla="*/ 185660 h 371320"/>
                <a:gd name="connsiteX7" fmla="*/ 77258 w 81961"/>
                <a:gd name="connsiteY7" fmla="*/ 356461 h 37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961" h="371320">
                  <a:moveTo>
                    <a:pt x="81961" y="371320"/>
                  </a:moveTo>
                  <a:lnTo>
                    <a:pt x="74943" y="366589"/>
                  </a:lnTo>
                  <a:cubicBezTo>
                    <a:pt x="28640" y="320285"/>
                    <a:pt x="0" y="256317"/>
                    <a:pt x="0" y="185660"/>
                  </a:cubicBezTo>
                  <a:cubicBezTo>
                    <a:pt x="0" y="115003"/>
                    <a:pt x="28640" y="51035"/>
                    <a:pt x="74943" y="4731"/>
                  </a:cubicBezTo>
                  <a:lnTo>
                    <a:pt x="81961" y="0"/>
                  </a:lnTo>
                  <a:lnTo>
                    <a:pt x="77258" y="14859"/>
                  </a:lnTo>
                  <a:cubicBezTo>
                    <a:pt x="64310" y="67356"/>
                    <a:pt x="57150" y="125074"/>
                    <a:pt x="57150" y="185660"/>
                  </a:cubicBezTo>
                  <a:cubicBezTo>
                    <a:pt x="57150" y="246246"/>
                    <a:pt x="64310" y="303964"/>
                    <a:pt x="77258" y="35646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D85F9F7D-B7DE-49F8-85F5-DDDDF7076A45}"/>
              </a:ext>
            </a:extLst>
          </p:cNvPr>
          <p:cNvGrpSpPr/>
          <p:nvPr/>
        </p:nvGrpSpPr>
        <p:grpSpPr>
          <a:xfrm>
            <a:off x="4318691" y="3659640"/>
            <a:ext cx="1474231" cy="2795336"/>
            <a:chOff x="4318691" y="3659640"/>
            <a:chExt cx="1474231" cy="2795336"/>
          </a:xfrm>
        </p:grpSpPr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38D87437-79EA-4E20-9626-FA7ED2228592}"/>
                </a:ext>
              </a:extLst>
            </p:cNvPr>
            <p:cNvGrpSpPr/>
            <p:nvPr/>
          </p:nvGrpSpPr>
          <p:grpSpPr>
            <a:xfrm>
              <a:off x="4318691" y="3659640"/>
              <a:ext cx="1474231" cy="2795336"/>
              <a:chOff x="4318691" y="3659640"/>
              <a:chExt cx="1474231" cy="2795336"/>
            </a:xfrm>
          </p:grpSpPr>
          <p:grpSp>
            <p:nvGrpSpPr>
              <p:cNvPr id="234" name="グループ化 233">
                <a:extLst>
                  <a:ext uri="{FF2B5EF4-FFF2-40B4-BE49-F238E27FC236}">
                    <a16:creationId xmlns:a16="http://schemas.microsoft.com/office/drawing/2014/main" id="{065AE68D-E870-409B-B3AF-FF2977BB2909}"/>
                  </a:ext>
                </a:extLst>
              </p:cNvPr>
              <p:cNvGrpSpPr/>
              <p:nvPr/>
            </p:nvGrpSpPr>
            <p:grpSpPr>
              <a:xfrm>
                <a:off x="4318691" y="4833218"/>
                <a:ext cx="1474231" cy="1621758"/>
                <a:chOff x="4365585" y="5201111"/>
                <a:chExt cx="1139359" cy="1253376"/>
              </a:xfrm>
            </p:grpSpPr>
            <p:sp>
              <p:nvSpPr>
                <p:cNvPr id="281" name="フリーフォーム: 図形 280">
                  <a:extLst>
                    <a:ext uri="{FF2B5EF4-FFF2-40B4-BE49-F238E27FC236}">
                      <a16:creationId xmlns:a16="http://schemas.microsoft.com/office/drawing/2014/main" id="{DACB842E-A049-4CF7-BD01-E3D253BA37A0}"/>
                    </a:ext>
                  </a:extLst>
                </p:cNvPr>
                <p:cNvSpPr/>
                <p:nvPr/>
              </p:nvSpPr>
              <p:spPr>
                <a:xfrm flipH="1">
                  <a:off x="5346120" y="5537579"/>
                  <a:ext cx="158824" cy="916907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2" name="フリーフォーム: 図形 261">
                  <a:extLst>
                    <a:ext uri="{FF2B5EF4-FFF2-40B4-BE49-F238E27FC236}">
                      <a16:creationId xmlns:a16="http://schemas.microsoft.com/office/drawing/2014/main" id="{278F4BE8-08D8-4F90-98AE-25F192D52467}"/>
                    </a:ext>
                  </a:extLst>
                </p:cNvPr>
                <p:cNvSpPr/>
                <p:nvPr/>
              </p:nvSpPr>
              <p:spPr>
                <a:xfrm>
                  <a:off x="4365585" y="5537579"/>
                  <a:ext cx="158824" cy="916907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3" name="片側の 2 つの角を丸めた四角形 144">
                  <a:extLst>
                    <a:ext uri="{FF2B5EF4-FFF2-40B4-BE49-F238E27FC236}">
                      <a16:creationId xmlns:a16="http://schemas.microsoft.com/office/drawing/2014/main" id="{835C8388-ADE5-4F22-8BE2-C8E37E62B03A}"/>
                    </a:ext>
                  </a:extLst>
                </p:cNvPr>
                <p:cNvSpPr/>
                <p:nvPr/>
              </p:nvSpPr>
              <p:spPr>
                <a:xfrm>
                  <a:off x="4449527" y="5433562"/>
                  <a:ext cx="974007" cy="1020925"/>
                </a:xfrm>
                <a:prstGeom prst="round2SameRect">
                  <a:avLst>
                    <a:gd name="adj1" fmla="val 28536"/>
                    <a:gd name="adj2" fmla="val 0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4" name="フリーフォーム: 図形 263">
                  <a:extLst>
                    <a:ext uri="{FF2B5EF4-FFF2-40B4-BE49-F238E27FC236}">
                      <a16:creationId xmlns:a16="http://schemas.microsoft.com/office/drawing/2014/main" id="{819F031F-79A4-4270-89D1-9C1E2ED3D101}"/>
                    </a:ext>
                  </a:extLst>
                </p:cNvPr>
                <p:cNvSpPr/>
                <p:nvPr/>
              </p:nvSpPr>
              <p:spPr>
                <a:xfrm>
                  <a:off x="4698054" y="5201111"/>
                  <a:ext cx="467839" cy="38077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5" name="二等辺三角形 264">
                  <a:extLst>
                    <a:ext uri="{FF2B5EF4-FFF2-40B4-BE49-F238E27FC236}">
                      <a16:creationId xmlns:a16="http://schemas.microsoft.com/office/drawing/2014/main" id="{5C63629C-BA66-4A57-B15C-F5FA361B8CB4}"/>
                    </a:ext>
                  </a:extLst>
                </p:cNvPr>
                <p:cNvSpPr/>
                <p:nvPr/>
              </p:nvSpPr>
              <p:spPr>
                <a:xfrm rot="10800000">
                  <a:off x="4729806" y="5517392"/>
                  <a:ext cx="409782" cy="318739"/>
                </a:xfrm>
                <a:prstGeom prst="triangle">
                  <a:avLst/>
                </a:prstGeom>
                <a:solidFill>
                  <a:schemeClr val="tx1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35" name="グループ化 234">
                <a:extLst>
                  <a:ext uri="{FF2B5EF4-FFF2-40B4-BE49-F238E27FC236}">
                    <a16:creationId xmlns:a16="http://schemas.microsoft.com/office/drawing/2014/main" id="{AF42B0A3-76D9-487D-8E9F-8DD612CAE819}"/>
                  </a:ext>
                </a:extLst>
              </p:cNvPr>
              <p:cNvGrpSpPr/>
              <p:nvPr/>
            </p:nvGrpSpPr>
            <p:grpSpPr>
              <a:xfrm>
                <a:off x="4346178" y="3659640"/>
                <a:ext cx="1397778" cy="1418097"/>
                <a:chOff x="1231122" y="2121256"/>
                <a:chExt cx="1397778" cy="1418097"/>
              </a:xfrm>
            </p:grpSpPr>
            <p:sp>
              <p:nvSpPr>
                <p:cNvPr id="245" name="フリーフォーム: 図形 244">
                  <a:extLst>
                    <a:ext uri="{FF2B5EF4-FFF2-40B4-BE49-F238E27FC236}">
                      <a16:creationId xmlns:a16="http://schemas.microsoft.com/office/drawing/2014/main" id="{4D17EBDA-C189-45FE-AD33-6113879AF6EA}"/>
                    </a:ext>
                  </a:extLst>
                </p:cNvPr>
                <p:cNvSpPr/>
                <p:nvPr/>
              </p:nvSpPr>
              <p:spPr>
                <a:xfrm>
                  <a:off x="1231122" y="2121256"/>
                  <a:ext cx="1397778" cy="848304"/>
                </a:xfrm>
                <a:custGeom>
                  <a:avLst/>
                  <a:gdLst>
                    <a:gd name="connsiteX0" fmla="*/ 698889 w 1397778"/>
                    <a:gd name="connsiteY0" fmla="*/ 0 h 895789"/>
                    <a:gd name="connsiteX1" fmla="*/ 776922 w 1397778"/>
                    <a:gd name="connsiteY1" fmla="*/ 97106 h 895789"/>
                    <a:gd name="connsiteX2" fmla="*/ 879775 w 1397778"/>
                    <a:gd name="connsiteY2" fmla="*/ 21777 h 895789"/>
                    <a:gd name="connsiteX3" fmla="*/ 927661 w 1397778"/>
                    <a:gd name="connsiteY3" fmla="*/ 134040 h 895789"/>
                    <a:gd name="connsiteX4" fmla="*/ 1048334 w 1397778"/>
                    <a:gd name="connsiteY4" fmla="*/ 85623 h 895789"/>
                    <a:gd name="connsiteX5" fmla="*/ 1062815 w 1397778"/>
                    <a:gd name="connsiteY5" fmla="*/ 205397 h 895789"/>
                    <a:gd name="connsiteX6" fmla="*/ 1193078 w 1397778"/>
                    <a:gd name="connsiteY6" fmla="*/ 187189 h 895789"/>
                    <a:gd name="connsiteX7" fmla="*/ 1173166 w 1397778"/>
                    <a:gd name="connsiteY7" fmla="*/ 306308 h 895789"/>
                    <a:gd name="connsiteX8" fmla="*/ 1304145 w 1397778"/>
                    <a:gd name="connsiteY8" fmla="*/ 319551 h 895789"/>
                    <a:gd name="connsiteX9" fmla="*/ 1251199 w 1397778"/>
                    <a:gd name="connsiteY9" fmla="*/ 429900 h 895789"/>
                    <a:gd name="connsiteX10" fmla="*/ 1373964 w 1397778"/>
                    <a:gd name="connsiteY10" fmla="*/ 473690 h 895789"/>
                    <a:gd name="connsiteX11" fmla="*/ 1291587 w 1397778"/>
                    <a:gd name="connsiteY11" fmla="*/ 567745 h 895789"/>
                    <a:gd name="connsiteX12" fmla="*/ 1397778 w 1397778"/>
                    <a:gd name="connsiteY12" fmla="*/ 639102 h 895789"/>
                    <a:gd name="connsiteX13" fmla="*/ 1291587 w 1397778"/>
                    <a:gd name="connsiteY13" fmla="*/ 710459 h 895789"/>
                    <a:gd name="connsiteX14" fmla="*/ 1373964 w 1397778"/>
                    <a:gd name="connsiteY14" fmla="*/ 804514 h 895789"/>
                    <a:gd name="connsiteX15" fmla="*/ 1251199 w 1397778"/>
                    <a:gd name="connsiteY15" fmla="*/ 848304 h 895789"/>
                    <a:gd name="connsiteX16" fmla="*/ 1273983 w 1397778"/>
                    <a:gd name="connsiteY16" fmla="*/ 895789 h 895789"/>
                    <a:gd name="connsiteX17" fmla="*/ 123796 w 1397778"/>
                    <a:gd name="connsiteY17" fmla="*/ 895789 h 895789"/>
                    <a:gd name="connsiteX18" fmla="*/ 146579 w 1397778"/>
                    <a:gd name="connsiteY18" fmla="*/ 848304 h 895789"/>
                    <a:gd name="connsiteX19" fmla="*/ 23814 w 1397778"/>
                    <a:gd name="connsiteY19" fmla="*/ 804514 h 895789"/>
                    <a:gd name="connsiteX20" fmla="*/ 106191 w 1397778"/>
                    <a:gd name="connsiteY20" fmla="*/ 710459 h 895789"/>
                    <a:gd name="connsiteX21" fmla="*/ 0 w 1397778"/>
                    <a:gd name="connsiteY21" fmla="*/ 639102 h 895789"/>
                    <a:gd name="connsiteX22" fmla="*/ 106191 w 1397778"/>
                    <a:gd name="connsiteY22" fmla="*/ 567745 h 895789"/>
                    <a:gd name="connsiteX23" fmla="*/ 23814 w 1397778"/>
                    <a:gd name="connsiteY23" fmla="*/ 473690 h 895789"/>
                    <a:gd name="connsiteX24" fmla="*/ 146579 w 1397778"/>
                    <a:gd name="connsiteY24" fmla="*/ 429900 h 895789"/>
                    <a:gd name="connsiteX25" fmla="*/ 93633 w 1397778"/>
                    <a:gd name="connsiteY25" fmla="*/ 319551 h 895789"/>
                    <a:gd name="connsiteX26" fmla="*/ 224612 w 1397778"/>
                    <a:gd name="connsiteY26" fmla="*/ 306308 h 895789"/>
                    <a:gd name="connsiteX27" fmla="*/ 204700 w 1397778"/>
                    <a:gd name="connsiteY27" fmla="*/ 187189 h 895789"/>
                    <a:gd name="connsiteX28" fmla="*/ 334963 w 1397778"/>
                    <a:gd name="connsiteY28" fmla="*/ 205397 h 895789"/>
                    <a:gd name="connsiteX29" fmla="*/ 349445 w 1397778"/>
                    <a:gd name="connsiteY29" fmla="*/ 85623 h 895789"/>
                    <a:gd name="connsiteX30" fmla="*/ 470117 w 1397778"/>
                    <a:gd name="connsiteY30" fmla="*/ 134040 h 895789"/>
                    <a:gd name="connsiteX31" fmla="*/ 518003 w 1397778"/>
                    <a:gd name="connsiteY31" fmla="*/ 21777 h 895789"/>
                    <a:gd name="connsiteX32" fmla="*/ 620856 w 1397778"/>
                    <a:gd name="connsiteY32" fmla="*/ 97106 h 895789"/>
                    <a:gd name="connsiteX0" fmla="*/ 698889 w 1397778"/>
                    <a:gd name="connsiteY0" fmla="*/ 0 h 895789"/>
                    <a:gd name="connsiteX1" fmla="*/ 776922 w 1397778"/>
                    <a:gd name="connsiteY1" fmla="*/ 97106 h 895789"/>
                    <a:gd name="connsiteX2" fmla="*/ 879775 w 1397778"/>
                    <a:gd name="connsiteY2" fmla="*/ 21777 h 895789"/>
                    <a:gd name="connsiteX3" fmla="*/ 927661 w 1397778"/>
                    <a:gd name="connsiteY3" fmla="*/ 134040 h 895789"/>
                    <a:gd name="connsiteX4" fmla="*/ 1048334 w 1397778"/>
                    <a:gd name="connsiteY4" fmla="*/ 85623 h 895789"/>
                    <a:gd name="connsiteX5" fmla="*/ 1062815 w 1397778"/>
                    <a:gd name="connsiteY5" fmla="*/ 205397 h 895789"/>
                    <a:gd name="connsiteX6" fmla="*/ 1193078 w 1397778"/>
                    <a:gd name="connsiteY6" fmla="*/ 187189 h 895789"/>
                    <a:gd name="connsiteX7" fmla="*/ 1173166 w 1397778"/>
                    <a:gd name="connsiteY7" fmla="*/ 306308 h 895789"/>
                    <a:gd name="connsiteX8" fmla="*/ 1304145 w 1397778"/>
                    <a:gd name="connsiteY8" fmla="*/ 319551 h 895789"/>
                    <a:gd name="connsiteX9" fmla="*/ 1251199 w 1397778"/>
                    <a:gd name="connsiteY9" fmla="*/ 429900 h 895789"/>
                    <a:gd name="connsiteX10" fmla="*/ 1373964 w 1397778"/>
                    <a:gd name="connsiteY10" fmla="*/ 473690 h 895789"/>
                    <a:gd name="connsiteX11" fmla="*/ 1291587 w 1397778"/>
                    <a:gd name="connsiteY11" fmla="*/ 567745 h 895789"/>
                    <a:gd name="connsiteX12" fmla="*/ 1397778 w 1397778"/>
                    <a:gd name="connsiteY12" fmla="*/ 639102 h 895789"/>
                    <a:gd name="connsiteX13" fmla="*/ 1291587 w 1397778"/>
                    <a:gd name="connsiteY13" fmla="*/ 710459 h 895789"/>
                    <a:gd name="connsiteX14" fmla="*/ 1373964 w 1397778"/>
                    <a:gd name="connsiteY14" fmla="*/ 804514 h 895789"/>
                    <a:gd name="connsiteX15" fmla="*/ 1251199 w 1397778"/>
                    <a:gd name="connsiteY15" fmla="*/ 848304 h 895789"/>
                    <a:gd name="connsiteX16" fmla="*/ 1273983 w 1397778"/>
                    <a:gd name="connsiteY16" fmla="*/ 895789 h 895789"/>
                    <a:gd name="connsiteX17" fmla="*/ 146579 w 1397778"/>
                    <a:gd name="connsiteY17" fmla="*/ 848304 h 895789"/>
                    <a:gd name="connsiteX18" fmla="*/ 23814 w 1397778"/>
                    <a:gd name="connsiteY18" fmla="*/ 804514 h 895789"/>
                    <a:gd name="connsiteX19" fmla="*/ 106191 w 1397778"/>
                    <a:gd name="connsiteY19" fmla="*/ 710459 h 895789"/>
                    <a:gd name="connsiteX20" fmla="*/ 0 w 1397778"/>
                    <a:gd name="connsiteY20" fmla="*/ 639102 h 895789"/>
                    <a:gd name="connsiteX21" fmla="*/ 106191 w 1397778"/>
                    <a:gd name="connsiteY21" fmla="*/ 567745 h 895789"/>
                    <a:gd name="connsiteX22" fmla="*/ 23814 w 1397778"/>
                    <a:gd name="connsiteY22" fmla="*/ 473690 h 895789"/>
                    <a:gd name="connsiteX23" fmla="*/ 146579 w 1397778"/>
                    <a:gd name="connsiteY23" fmla="*/ 429900 h 895789"/>
                    <a:gd name="connsiteX24" fmla="*/ 93633 w 1397778"/>
                    <a:gd name="connsiteY24" fmla="*/ 319551 h 895789"/>
                    <a:gd name="connsiteX25" fmla="*/ 224612 w 1397778"/>
                    <a:gd name="connsiteY25" fmla="*/ 306308 h 895789"/>
                    <a:gd name="connsiteX26" fmla="*/ 204700 w 1397778"/>
                    <a:gd name="connsiteY26" fmla="*/ 187189 h 895789"/>
                    <a:gd name="connsiteX27" fmla="*/ 334963 w 1397778"/>
                    <a:gd name="connsiteY27" fmla="*/ 205397 h 895789"/>
                    <a:gd name="connsiteX28" fmla="*/ 349445 w 1397778"/>
                    <a:gd name="connsiteY28" fmla="*/ 85623 h 895789"/>
                    <a:gd name="connsiteX29" fmla="*/ 470117 w 1397778"/>
                    <a:gd name="connsiteY29" fmla="*/ 134040 h 895789"/>
                    <a:gd name="connsiteX30" fmla="*/ 518003 w 1397778"/>
                    <a:gd name="connsiteY30" fmla="*/ 21777 h 895789"/>
                    <a:gd name="connsiteX31" fmla="*/ 620856 w 1397778"/>
                    <a:gd name="connsiteY31" fmla="*/ 97106 h 895789"/>
                    <a:gd name="connsiteX32" fmla="*/ 698889 w 1397778"/>
                    <a:gd name="connsiteY32" fmla="*/ 0 h 895789"/>
                    <a:gd name="connsiteX0" fmla="*/ 698889 w 1397778"/>
                    <a:gd name="connsiteY0" fmla="*/ 0 h 848304"/>
                    <a:gd name="connsiteX1" fmla="*/ 776922 w 1397778"/>
                    <a:gd name="connsiteY1" fmla="*/ 97106 h 848304"/>
                    <a:gd name="connsiteX2" fmla="*/ 879775 w 1397778"/>
                    <a:gd name="connsiteY2" fmla="*/ 21777 h 848304"/>
                    <a:gd name="connsiteX3" fmla="*/ 927661 w 1397778"/>
                    <a:gd name="connsiteY3" fmla="*/ 134040 h 848304"/>
                    <a:gd name="connsiteX4" fmla="*/ 1048334 w 1397778"/>
                    <a:gd name="connsiteY4" fmla="*/ 85623 h 848304"/>
                    <a:gd name="connsiteX5" fmla="*/ 1062815 w 1397778"/>
                    <a:gd name="connsiteY5" fmla="*/ 205397 h 848304"/>
                    <a:gd name="connsiteX6" fmla="*/ 1193078 w 1397778"/>
                    <a:gd name="connsiteY6" fmla="*/ 187189 h 848304"/>
                    <a:gd name="connsiteX7" fmla="*/ 1173166 w 1397778"/>
                    <a:gd name="connsiteY7" fmla="*/ 306308 h 848304"/>
                    <a:gd name="connsiteX8" fmla="*/ 1304145 w 1397778"/>
                    <a:gd name="connsiteY8" fmla="*/ 319551 h 848304"/>
                    <a:gd name="connsiteX9" fmla="*/ 1251199 w 1397778"/>
                    <a:gd name="connsiteY9" fmla="*/ 429900 h 848304"/>
                    <a:gd name="connsiteX10" fmla="*/ 1373964 w 1397778"/>
                    <a:gd name="connsiteY10" fmla="*/ 473690 h 848304"/>
                    <a:gd name="connsiteX11" fmla="*/ 1291587 w 1397778"/>
                    <a:gd name="connsiteY11" fmla="*/ 567745 h 848304"/>
                    <a:gd name="connsiteX12" fmla="*/ 1397778 w 1397778"/>
                    <a:gd name="connsiteY12" fmla="*/ 639102 h 848304"/>
                    <a:gd name="connsiteX13" fmla="*/ 1291587 w 1397778"/>
                    <a:gd name="connsiteY13" fmla="*/ 710459 h 848304"/>
                    <a:gd name="connsiteX14" fmla="*/ 1373964 w 1397778"/>
                    <a:gd name="connsiteY14" fmla="*/ 804514 h 848304"/>
                    <a:gd name="connsiteX15" fmla="*/ 1251199 w 1397778"/>
                    <a:gd name="connsiteY15" fmla="*/ 848304 h 848304"/>
                    <a:gd name="connsiteX16" fmla="*/ 146579 w 1397778"/>
                    <a:gd name="connsiteY16" fmla="*/ 848304 h 848304"/>
                    <a:gd name="connsiteX17" fmla="*/ 23814 w 1397778"/>
                    <a:gd name="connsiteY17" fmla="*/ 804514 h 848304"/>
                    <a:gd name="connsiteX18" fmla="*/ 106191 w 1397778"/>
                    <a:gd name="connsiteY18" fmla="*/ 710459 h 848304"/>
                    <a:gd name="connsiteX19" fmla="*/ 0 w 1397778"/>
                    <a:gd name="connsiteY19" fmla="*/ 639102 h 848304"/>
                    <a:gd name="connsiteX20" fmla="*/ 106191 w 1397778"/>
                    <a:gd name="connsiteY20" fmla="*/ 567745 h 848304"/>
                    <a:gd name="connsiteX21" fmla="*/ 23814 w 1397778"/>
                    <a:gd name="connsiteY21" fmla="*/ 473690 h 848304"/>
                    <a:gd name="connsiteX22" fmla="*/ 146579 w 1397778"/>
                    <a:gd name="connsiteY22" fmla="*/ 429900 h 848304"/>
                    <a:gd name="connsiteX23" fmla="*/ 93633 w 1397778"/>
                    <a:gd name="connsiteY23" fmla="*/ 319551 h 848304"/>
                    <a:gd name="connsiteX24" fmla="*/ 224612 w 1397778"/>
                    <a:gd name="connsiteY24" fmla="*/ 306308 h 848304"/>
                    <a:gd name="connsiteX25" fmla="*/ 204700 w 1397778"/>
                    <a:gd name="connsiteY25" fmla="*/ 187189 h 848304"/>
                    <a:gd name="connsiteX26" fmla="*/ 334963 w 1397778"/>
                    <a:gd name="connsiteY26" fmla="*/ 205397 h 848304"/>
                    <a:gd name="connsiteX27" fmla="*/ 349445 w 1397778"/>
                    <a:gd name="connsiteY27" fmla="*/ 85623 h 848304"/>
                    <a:gd name="connsiteX28" fmla="*/ 470117 w 1397778"/>
                    <a:gd name="connsiteY28" fmla="*/ 134040 h 848304"/>
                    <a:gd name="connsiteX29" fmla="*/ 518003 w 1397778"/>
                    <a:gd name="connsiteY29" fmla="*/ 21777 h 848304"/>
                    <a:gd name="connsiteX30" fmla="*/ 620856 w 1397778"/>
                    <a:gd name="connsiteY30" fmla="*/ 97106 h 848304"/>
                    <a:gd name="connsiteX31" fmla="*/ 698889 w 1397778"/>
                    <a:gd name="connsiteY31" fmla="*/ 0 h 8483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1397778" h="848304">
                      <a:moveTo>
                        <a:pt x="698889" y="0"/>
                      </a:moveTo>
                      <a:lnTo>
                        <a:pt x="776922" y="97106"/>
                      </a:lnTo>
                      <a:lnTo>
                        <a:pt x="879775" y="21777"/>
                      </a:lnTo>
                      <a:lnTo>
                        <a:pt x="927661" y="134040"/>
                      </a:lnTo>
                      <a:lnTo>
                        <a:pt x="1048334" y="85623"/>
                      </a:lnTo>
                      <a:lnTo>
                        <a:pt x="1062815" y="205397"/>
                      </a:lnTo>
                      <a:lnTo>
                        <a:pt x="1193078" y="187189"/>
                      </a:lnTo>
                      <a:lnTo>
                        <a:pt x="1173166" y="306308"/>
                      </a:lnTo>
                      <a:lnTo>
                        <a:pt x="1304145" y="319551"/>
                      </a:lnTo>
                      <a:lnTo>
                        <a:pt x="1251199" y="429900"/>
                      </a:lnTo>
                      <a:lnTo>
                        <a:pt x="1373964" y="473690"/>
                      </a:lnTo>
                      <a:lnTo>
                        <a:pt x="1291587" y="567745"/>
                      </a:lnTo>
                      <a:lnTo>
                        <a:pt x="1397778" y="639102"/>
                      </a:lnTo>
                      <a:lnTo>
                        <a:pt x="1291587" y="710459"/>
                      </a:lnTo>
                      <a:lnTo>
                        <a:pt x="1373964" y="804514"/>
                      </a:lnTo>
                      <a:lnTo>
                        <a:pt x="1251199" y="848304"/>
                      </a:lnTo>
                      <a:lnTo>
                        <a:pt x="146579" y="848304"/>
                      </a:lnTo>
                      <a:lnTo>
                        <a:pt x="23814" y="804514"/>
                      </a:lnTo>
                      <a:lnTo>
                        <a:pt x="106191" y="710459"/>
                      </a:lnTo>
                      <a:lnTo>
                        <a:pt x="0" y="639102"/>
                      </a:lnTo>
                      <a:lnTo>
                        <a:pt x="106191" y="567745"/>
                      </a:lnTo>
                      <a:lnTo>
                        <a:pt x="23814" y="473690"/>
                      </a:lnTo>
                      <a:lnTo>
                        <a:pt x="146579" y="429900"/>
                      </a:lnTo>
                      <a:lnTo>
                        <a:pt x="93633" y="319551"/>
                      </a:lnTo>
                      <a:lnTo>
                        <a:pt x="224612" y="306308"/>
                      </a:lnTo>
                      <a:lnTo>
                        <a:pt x="204700" y="187189"/>
                      </a:lnTo>
                      <a:lnTo>
                        <a:pt x="334963" y="205397"/>
                      </a:lnTo>
                      <a:lnTo>
                        <a:pt x="349445" y="85623"/>
                      </a:lnTo>
                      <a:lnTo>
                        <a:pt x="470117" y="134040"/>
                      </a:lnTo>
                      <a:lnTo>
                        <a:pt x="518003" y="21777"/>
                      </a:lnTo>
                      <a:lnTo>
                        <a:pt x="620856" y="97106"/>
                      </a:lnTo>
                      <a:lnTo>
                        <a:pt x="698889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46" name="グループ化 245">
                  <a:extLst>
                    <a:ext uri="{FF2B5EF4-FFF2-40B4-BE49-F238E27FC236}">
                      <a16:creationId xmlns:a16="http://schemas.microsoft.com/office/drawing/2014/main" id="{B5AA4AD9-02D7-493F-9876-8A368586AFA5}"/>
                    </a:ext>
                  </a:extLst>
                </p:cNvPr>
                <p:cNvGrpSpPr/>
                <p:nvPr/>
              </p:nvGrpSpPr>
              <p:grpSpPr>
                <a:xfrm>
                  <a:off x="1297904" y="2379247"/>
                  <a:ext cx="1277659" cy="1160106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255" name="グループ化 254">
                    <a:extLst>
                      <a:ext uri="{FF2B5EF4-FFF2-40B4-BE49-F238E27FC236}">
                        <a16:creationId xmlns:a16="http://schemas.microsoft.com/office/drawing/2014/main" id="{B6B2DBA6-4C86-491B-881D-864C49B008BC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60" name="円/楕円 489">
                      <a:extLst>
                        <a:ext uri="{FF2B5EF4-FFF2-40B4-BE49-F238E27FC236}">
                          <a16:creationId xmlns:a16="http://schemas.microsoft.com/office/drawing/2014/main" id="{3FBB2F4A-C0DC-4609-AAD1-59839679425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61" name="円/楕円 490">
                      <a:extLst>
                        <a:ext uri="{FF2B5EF4-FFF2-40B4-BE49-F238E27FC236}">
                          <a16:creationId xmlns:a16="http://schemas.microsoft.com/office/drawing/2014/main" id="{02D2D587-0F87-498A-BBDA-CDAA93A4767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56" name="グループ化 255">
                    <a:extLst>
                      <a:ext uri="{FF2B5EF4-FFF2-40B4-BE49-F238E27FC236}">
                        <a16:creationId xmlns:a16="http://schemas.microsoft.com/office/drawing/2014/main" id="{788159C9-5ED2-4142-9308-F58F4C9BEC17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58" name="円/楕円 487">
                      <a:extLst>
                        <a:ext uri="{FF2B5EF4-FFF2-40B4-BE49-F238E27FC236}">
                          <a16:creationId xmlns:a16="http://schemas.microsoft.com/office/drawing/2014/main" id="{459BF9CE-F933-4910-AA09-1EE5AD53D7C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59" name="円/楕円 488">
                      <a:extLst>
                        <a:ext uri="{FF2B5EF4-FFF2-40B4-BE49-F238E27FC236}">
                          <a16:creationId xmlns:a16="http://schemas.microsoft.com/office/drawing/2014/main" id="{D5238687-BD08-427B-ADFA-9D8C457D420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57" name="円/楕円 486">
                    <a:extLst>
                      <a:ext uri="{FF2B5EF4-FFF2-40B4-BE49-F238E27FC236}">
                        <a16:creationId xmlns:a16="http://schemas.microsoft.com/office/drawing/2014/main" id="{C55FBD38-14F4-4AFE-BBD9-716E913C3681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49" name="円/楕円 472">
                  <a:extLst>
                    <a:ext uri="{FF2B5EF4-FFF2-40B4-BE49-F238E27FC236}">
                      <a16:creationId xmlns:a16="http://schemas.microsoft.com/office/drawing/2014/main" id="{47BBA9A1-0C2A-455A-B81B-FA518F411954}"/>
                    </a:ext>
                  </a:extLst>
                </p:cNvPr>
                <p:cNvSpPr/>
                <p:nvPr/>
              </p:nvSpPr>
              <p:spPr>
                <a:xfrm>
                  <a:off x="1499857" y="2704001"/>
                  <a:ext cx="296131" cy="6550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0" name="円/楕円 473">
                  <a:extLst>
                    <a:ext uri="{FF2B5EF4-FFF2-40B4-BE49-F238E27FC236}">
                      <a16:creationId xmlns:a16="http://schemas.microsoft.com/office/drawing/2014/main" id="{9503EF5B-BCC1-49DA-85D6-DC507E1B8C12}"/>
                    </a:ext>
                  </a:extLst>
                </p:cNvPr>
                <p:cNvSpPr/>
                <p:nvPr/>
              </p:nvSpPr>
              <p:spPr>
                <a:xfrm>
                  <a:off x="2063644" y="2704001"/>
                  <a:ext cx="296131" cy="6550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51" name="グループ化 250">
                  <a:extLst>
                    <a:ext uri="{FF2B5EF4-FFF2-40B4-BE49-F238E27FC236}">
                      <a16:creationId xmlns:a16="http://schemas.microsoft.com/office/drawing/2014/main" id="{61659EEF-1156-4D04-AE1F-A4F5853AAF46}"/>
                    </a:ext>
                  </a:extLst>
                </p:cNvPr>
                <p:cNvGrpSpPr/>
                <p:nvPr/>
              </p:nvGrpSpPr>
              <p:grpSpPr>
                <a:xfrm>
                  <a:off x="1819207" y="3040652"/>
                  <a:ext cx="240026" cy="203430"/>
                  <a:chOff x="7084627" y="3040652"/>
                  <a:chExt cx="240026" cy="203430"/>
                </a:xfrm>
                <a:solidFill>
                  <a:schemeClr val="accent2">
                    <a:lumMod val="75000"/>
                  </a:schemeClr>
                </a:solidFill>
              </p:grpSpPr>
              <p:sp>
                <p:nvSpPr>
                  <p:cNvPr id="253" name="円/楕円 662">
                    <a:extLst>
                      <a:ext uri="{FF2B5EF4-FFF2-40B4-BE49-F238E27FC236}">
                        <a16:creationId xmlns:a16="http://schemas.microsoft.com/office/drawing/2014/main" id="{B5F76FA5-FACF-4C0D-A1E0-600E0733EA1C}"/>
                      </a:ext>
                    </a:extLst>
                  </p:cNvPr>
                  <p:cNvSpPr/>
                  <p:nvPr/>
                </p:nvSpPr>
                <p:spPr>
                  <a:xfrm>
                    <a:off x="7084627" y="3102163"/>
                    <a:ext cx="240026" cy="125443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4" name="フリーフォーム: 図形 253">
                    <a:extLst>
                      <a:ext uri="{FF2B5EF4-FFF2-40B4-BE49-F238E27FC236}">
                        <a16:creationId xmlns:a16="http://schemas.microsoft.com/office/drawing/2014/main" id="{5AB69AC0-FAD1-44E9-92B6-838CE4C737F6}"/>
                      </a:ext>
                    </a:extLst>
                  </p:cNvPr>
                  <p:cNvSpPr/>
                  <p:nvPr/>
                </p:nvSpPr>
                <p:spPr>
                  <a:xfrm>
                    <a:off x="7137014" y="3040652"/>
                    <a:ext cx="135252" cy="20343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sp>
          <p:nvSpPr>
            <p:cNvPr id="286" name="フリーフォーム: 図形 285">
              <a:extLst>
                <a:ext uri="{FF2B5EF4-FFF2-40B4-BE49-F238E27FC236}">
                  <a16:creationId xmlns:a16="http://schemas.microsoft.com/office/drawing/2014/main" id="{50CA87C7-DE10-4538-949F-EBCCE537917E}"/>
                </a:ext>
              </a:extLst>
            </p:cNvPr>
            <p:cNvSpPr/>
            <p:nvPr/>
          </p:nvSpPr>
          <p:spPr>
            <a:xfrm rot="16200000">
              <a:off x="4743186" y="4383219"/>
              <a:ext cx="45719" cy="236413"/>
            </a:xfrm>
            <a:custGeom>
              <a:avLst/>
              <a:gdLst>
                <a:gd name="connsiteX0" fmla="*/ 81961 w 81961"/>
                <a:gd name="connsiteY0" fmla="*/ 371320 h 371320"/>
                <a:gd name="connsiteX1" fmla="*/ 74943 w 81961"/>
                <a:gd name="connsiteY1" fmla="*/ 366589 h 371320"/>
                <a:gd name="connsiteX2" fmla="*/ 0 w 81961"/>
                <a:gd name="connsiteY2" fmla="*/ 185660 h 371320"/>
                <a:gd name="connsiteX3" fmla="*/ 74943 w 81961"/>
                <a:gd name="connsiteY3" fmla="*/ 4731 h 371320"/>
                <a:gd name="connsiteX4" fmla="*/ 81961 w 81961"/>
                <a:gd name="connsiteY4" fmla="*/ 0 h 371320"/>
                <a:gd name="connsiteX5" fmla="*/ 77258 w 81961"/>
                <a:gd name="connsiteY5" fmla="*/ 14859 h 371320"/>
                <a:gd name="connsiteX6" fmla="*/ 57150 w 81961"/>
                <a:gd name="connsiteY6" fmla="*/ 185660 h 371320"/>
                <a:gd name="connsiteX7" fmla="*/ 77258 w 81961"/>
                <a:gd name="connsiteY7" fmla="*/ 356461 h 37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961" h="371320">
                  <a:moveTo>
                    <a:pt x="81961" y="371320"/>
                  </a:moveTo>
                  <a:lnTo>
                    <a:pt x="74943" y="366589"/>
                  </a:lnTo>
                  <a:cubicBezTo>
                    <a:pt x="28640" y="320285"/>
                    <a:pt x="0" y="256317"/>
                    <a:pt x="0" y="185660"/>
                  </a:cubicBezTo>
                  <a:cubicBezTo>
                    <a:pt x="0" y="115003"/>
                    <a:pt x="28640" y="51035"/>
                    <a:pt x="74943" y="4731"/>
                  </a:cubicBezTo>
                  <a:lnTo>
                    <a:pt x="81961" y="0"/>
                  </a:lnTo>
                  <a:lnTo>
                    <a:pt x="77258" y="14859"/>
                  </a:lnTo>
                  <a:cubicBezTo>
                    <a:pt x="64310" y="67356"/>
                    <a:pt x="57150" y="125074"/>
                    <a:pt x="57150" y="185660"/>
                  </a:cubicBezTo>
                  <a:cubicBezTo>
                    <a:pt x="57150" y="246246"/>
                    <a:pt x="64310" y="303964"/>
                    <a:pt x="77258" y="35646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87" name="フリーフォーム: 図形 286">
              <a:extLst>
                <a:ext uri="{FF2B5EF4-FFF2-40B4-BE49-F238E27FC236}">
                  <a16:creationId xmlns:a16="http://schemas.microsoft.com/office/drawing/2014/main" id="{05A48CA9-E5A9-405B-B68A-8B3AD23C1C1A}"/>
                </a:ext>
              </a:extLst>
            </p:cNvPr>
            <p:cNvSpPr/>
            <p:nvPr/>
          </p:nvSpPr>
          <p:spPr>
            <a:xfrm rot="16200000">
              <a:off x="5331354" y="4383219"/>
              <a:ext cx="45719" cy="236413"/>
            </a:xfrm>
            <a:custGeom>
              <a:avLst/>
              <a:gdLst>
                <a:gd name="connsiteX0" fmla="*/ 81961 w 81961"/>
                <a:gd name="connsiteY0" fmla="*/ 371320 h 371320"/>
                <a:gd name="connsiteX1" fmla="*/ 74943 w 81961"/>
                <a:gd name="connsiteY1" fmla="*/ 366589 h 371320"/>
                <a:gd name="connsiteX2" fmla="*/ 0 w 81961"/>
                <a:gd name="connsiteY2" fmla="*/ 185660 h 371320"/>
                <a:gd name="connsiteX3" fmla="*/ 74943 w 81961"/>
                <a:gd name="connsiteY3" fmla="*/ 4731 h 371320"/>
                <a:gd name="connsiteX4" fmla="*/ 81961 w 81961"/>
                <a:gd name="connsiteY4" fmla="*/ 0 h 371320"/>
                <a:gd name="connsiteX5" fmla="*/ 77258 w 81961"/>
                <a:gd name="connsiteY5" fmla="*/ 14859 h 371320"/>
                <a:gd name="connsiteX6" fmla="*/ 57150 w 81961"/>
                <a:gd name="connsiteY6" fmla="*/ 185660 h 371320"/>
                <a:gd name="connsiteX7" fmla="*/ 77258 w 81961"/>
                <a:gd name="connsiteY7" fmla="*/ 356461 h 37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961" h="371320">
                  <a:moveTo>
                    <a:pt x="81961" y="371320"/>
                  </a:moveTo>
                  <a:lnTo>
                    <a:pt x="74943" y="366589"/>
                  </a:lnTo>
                  <a:cubicBezTo>
                    <a:pt x="28640" y="320285"/>
                    <a:pt x="0" y="256317"/>
                    <a:pt x="0" y="185660"/>
                  </a:cubicBezTo>
                  <a:cubicBezTo>
                    <a:pt x="0" y="115003"/>
                    <a:pt x="28640" y="51035"/>
                    <a:pt x="74943" y="4731"/>
                  </a:cubicBezTo>
                  <a:lnTo>
                    <a:pt x="81961" y="0"/>
                  </a:lnTo>
                  <a:lnTo>
                    <a:pt x="77258" y="14859"/>
                  </a:lnTo>
                  <a:cubicBezTo>
                    <a:pt x="64310" y="67356"/>
                    <a:pt x="57150" y="125074"/>
                    <a:pt x="57150" y="185660"/>
                  </a:cubicBezTo>
                  <a:cubicBezTo>
                    <a:pt x="57150" y="246246"/>
                    <a:pt x="64310" y="303964"/>
                    <a:pt x="77258" y="35646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01" name="フリーフォーム: 図形 300">
              <a:extLst>
                <a:ext uri="{FF2B5EF4-FFF2-40B4-BE49-F238E27FC236}">
                  <a16:creationId xmlns:a16="http://schemas.microsoft.com/office/drawing/2014/main" id="{F4EEADB7-AC06-418C-9B4E-09E87DE44E21}"/>
                </a:ext>
              </a:extLst>
            </p:cNvPr>
            <p:cNvSpPr/>
            <p:nvPr/>
          </p:nvSpPr>
          <p:spPr>
            <a:xfrm rot="5400000">
              <a:off x="5039153" y="4805198"/>
              <a:ext cx="11827" cy="154298"/>
            </a:xfrm>
            <a:custGeom>
              <a:avLst/>
              <a:gdLst>
                <a:gd name="connsiteX0" fmla="*/ 81961 w 81961"/>
                <a:gd name="connsiteY0" fmla="*/ 371320 h 371320"/>
                <a:gd name="connsiteX1" fmla="*/ 74943 w 81961"/>
                <a:gd name="connsiteY1" fmla="*/ 366589 h 371320"/>
                <a:gd name="connsiteX2" fmla="*/ 0 w 81961"/>
                <a:gd name="connsiteY2" fmla="*/ 185660 h 371320"/>
                <a:gd name="connsiteX3" fmla="*/ 74943 w 81961"/>
                <a:gd name="connsiteY3" fmla="*/ 4731 h 371320"/>
                <a:gd name="connsiteX4" fmla="*/ 81961 w 81961"/>
                <a:gd name="connsiteY4" fmla="*/ 0 h 371320"/>
                <a:gd name="connsiteX5" fmla="*/ 77258 w 81961"/>
                <a:gd name="connsiteY5" fmla="*/ 14859 h 371320"/>
                <a:gd name="connsiteX6" fmla="*/ 57150 w 81961"/>
                <a:gd name="connsiteY6" fmla="*/ 185660 h 371320"/>
                <a:gd name="connsiteX7" fmla="*/ 77258 w 81961"/>
                <a:gd name="connsiteY7" fmla="*/ 356461 h 37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961" h="371320">
                  <a:moveTo>
                    <a:pt x="81961" y="371320"/>
                  </a:moveTo>
                  <a:lnTo>
                    <a:pt x="74943" y="366589"/>
                  </a:lnTo>
                  <a:cubicBezTo>
                    <a:pt x="28640" y="320285"/>
                    <a:pt x="0" y="256317"/>
                    <a:pt x="0" y="185660"/>
                  </a:cubicBezTo>
                  <a:cubicBezTo>
                    <a:pt x="0" y="115003"/>
                    <a:pt x="28640" y="51035"/>
                    <a:pt x="74943" y="4731"/>
                  </a:cubicBezTo>
                  <a:lnTo>
                    <a:pt x="81961" y="0"/>
                  </a:lnTo>
                  <a:lnTo>
                    <a:pt x="77258" y="14859"/>
                  </a:lnTo>
                  <a:cubicBezTo>
                    <a:pt x="64310" y="67356"/>
                    <a:pt x="57150" y="125074"/>
                    <a:pt x="57150" y="185660"/>
                  </a:cubicBezTo>
                  <a:cubicBezTo>
                    <a:pt x="57150" y="246246"/>
                    <a:pt x="64310" y="303964"/>
                    <a:pt x="77258" y="35646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50D42AA3-85E3-42EE-A8A3-447E189B1B57}"/>
              </a:ext>
            </a:extLst>
          </p:cNvPr>
          <p:cNvGrpSpPr/>
          <p:nvPr/>
        </p:nvGrpSpPr>
        <p:grpSpPr>
          <a:xfrm>
            <a:off x="1248226" y="3679809"/>
            <a:ext cx="1469902" cy="2775168"/>
            <a:chOff x="1248226" y="3679809"/>
            <a:chExt cx="1469902" cy="2775168"/>
          </a:xfrm>
        </p:grpSpPr>
        <p:sp>
          <p:nvSpPr>
            <p:cNvPr id="271" name="フリーフォーム: 図形 270">
              <a:extLst>
                <a:ext uri="{FF2B5EF4-FFF2-40B4-BE49-F238E27FC236}">
                  <a16:creationId xmlns:a16="http://schemas.microsoft.com/office/drawing/2014/main" id="{9D631C47-82C8-4E05-AEEE-5B5926A6EC4C}"/>
                </a:ext>
              </a:extLst>
            </p:cNvPr>
            <p:cNvSpPr/>
            <p:nvPr/>
          </p:nvSpPr>
          <p:spPr>
            <a:xfrm>
              <a:off x="2480085" y="5933346"/>
              <a:ext cx="205505" cy="517729"/>
            </a:xfrm>
            <a:custGeom>
              <a:avLst/>
              <a:gdLst>
                <a:gd name="connsiteX0" fmla="*/ 0 w 205505"/>
                <a:gd name="connsiteY0" fmla="*/ 0 h 485500"/>
                <a:gd name="connsiteX1" fmla="*/ 205505 w 205505"/>
                <a:gd name="connsiteY1" fmla="*/ 0 h 485500"/>
                <a:gd name="connsiteX2" fmla="*/ 205505 w 205505"/>
                <a:gd name="connsiteY2" fmla="*/ 485500 h 485500"/>
                <a:gd name="connsiteX3" fmla="*/ 0 w 205505"/>
                <a:gd name="connsiteY3" fmla="*/ 485500 h 485500"/>
                <a:gd name="connsiteX4" fmla="*/ 0 w 205505"/>
                <a:gd name="connsiteY4" fmla="*/ 0 h 485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5505" h="485500">
                  <a:moveTo>
                    <a:pt x="0" y="0"/>
                  </a:moveTo>
                  <a:lnTo>
                    <a:pt x="205505" y="0"/>
                  </a:lnTo>
                  <a:lnTo>
                    <a:pt x="205505" y="485500"/>
                  </a:lnTo>
                  <a:lnTo>
                    <a:pt x="0" y="4855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401DE9AB-1194-4B54-9DEA-20DB3FFD3B5F}"/>
                </a:ext>
              </a:extLst>
            </p:cNvPr>
            <p:cNvGrpSpPr/>
            <p:nvPr/>
          </p:nvGrpSpPr>
          <p:grpSpPr>
            <a:xfrm>
              <a:off x="1248226" y="3679809"/>
              <a:ext cx="1469902" cy="2775168"/>
              <a:chOff x="1248226" y="3679809"/>
              <a:chExt cx="1469902" cy="2775168"/>
            </a:xfrm>
          </p:grpSpPr>
          <p:sp>
            <p:nvSpPr>
              <p:cNvPr id="230" name="フリーフォーム: 図形 229">
                <a:extLst>
                  <a:ext uri="{FF2B5EF4-FFF2-40B4-BE49-F238E27FC236}">
                    <a16:creationId xmlns:a16="http://schemas.microsoft.com/office/drawing/2014/main" id="{8D891081-7506-4B4B-AA7B-95F1E3A8CEE8}"/>
                  </a:ext>
                </a:extLst>
              </p:cNvPr>
              <p:cNvSpPr/>
              <p:nvPr/>
            </p:nvSpPr>
            <p:spPr>
              <a:xfrm flipH="1">
                <a:off x="2512623" y="5264677"/>
                <a:ext cx="205505" cy="700898"/>
              </a:xfrm>
              <a:custGeom>
                <a:avLst/>
                <a:gdLst>
                  <a:gd name="connsiteX0" fmla="*/ 205505 w 205505"/>
                  <a:gd name="connsiteY0" fmla="*/ 0 h 700898"/>
                  <a:gd name="connsiteX1" fmla="*/ 205505 w 205505"/>
                  <a:gd name="connsiteY1" fmla="*/ 700898 h 700898"/>
                  <a:gd name="connsiteX2" fmla="*/ 0 w 205505"/>
                  <a:gd name="connsiteY2" fmla="*/ 700898 h 700898"/>
                  <a:gd name="connsiteX3" fmla="*/ 0 w 205505"/>
                  <a:gd name="connsiteY3" fmla="*/ 384984 h 700898"/>
                  <a:gd name="connsiteX4" fmla="*/ 169995 w 205505"/>
                  <a:gd name="connsiteY4" fmla="*/ 25653 h 700898"/>
                  <a:gd name="connsiteX5" fmla="*/ 205505 w 205505"/>
                  <a:gd name="connsiteY5" fmla="*/ 0 h 7008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5505" h="700898">
                    <a:moveTo>
                      <a:pt x="205505" y="0"/>
                    </a:moveTo>
                    <a:lnTo>
                      <a:pt x="205505" y="700898"/>
                    </a:lnTo>
                    <a:lnTo>
                      <a:pt x="0" y="700898"/>
                    </a:lnTo>
                    <a:lnTo>
                      <a:pt x="0" y="384984"/>
                    </a:lnTo>
                    <a:cubicBezTo>
                      <a:pt x="0" y="244657"/>
                      <a:pt x="64963" y="117614"/>
                      <a:pt x="169995" y="25653"/>
                    </a:cubicBezTo>
                    <a:lnTo>
                      <a:pt x="205505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96" name="グループ化 195">
                <a:extLst>
                  <a:ext uri="{FF2B5EF4-FFF2-40B4-BE49-F238E27FC236}">
                    <a16:creationId xmlns:a16="http://schemas.microsoft.com/office/drawing/2014/main" id="{8DDD4386-C826-49D0-8F77-00874E7C1B62}"/>
                  </a:ext>
                </a:extLst>
              </p:cNvPr>
              <p:cNvGrpSpPr/>
              <p:nvPr/>
            </p:nvGrpSpPr>
            <p:grpSpPr>
              <a:xfrm>
                <a:off x="1248226" y="4833217"/>
                <a:ext cx="1345750" cy="1621760"/>
                <a:chOff x="1248226" y="4833217"/>
                <a:chExt cx="1345750" cy="1621760"/>
              </a:xfrm>
            </p:grpSpPr>
            <p:sp>
              <p:nvSpPr>
                <p:cNvPr id="225" name="フリーフォーム: 図形 224">
                  <a:extLst>
                    <a:ext uri="{FF2B5EF4-FFF2-40B4-BE49-F238E27FC236}">
                      <a16:creationId xmlns:a16="http://schemas.microsoft.com/office/drawing/2014/main" id="{49D14283-43AC-4316-9494-6D1E7F8C57F6}"/>
                    </a:ext>
                  </a:extLst>
                </p:cNvPr>
                <p:cNvSpPr/>
                <p:nvPr/>
              </p:nvSpPr>
              <p:spPr>
                <a:xfrm>
                  <a:off x="1278351" y="5933346"/>
                  <a:ext cx="205505" cy="517729"/>
                </a:xfrm>
                <a:custGeom>
                  <a:avLst/>
                  <a:gdLst>
                    <a:gd name="connsiteX0" fmla="*/ 0 w 205505"/>
                    <a:gd name="connsiteY0" fmla="*/ 0 h 485500"/>
                    <a:gd name="connsiteX1" fmla="*/ 205505 w 205505"/>
                    <a:gd name="connsiteY1" fmla="*/ 0 h 485500"/>
                    <a:gd name="connsiteX2" fmla="*/ 205505 w 205505"/>
                    <a:gd name="connsiteY2" fmla="*/ 485500 h 485500"/>
                    <a:gd name="connsiteX3" fmla="*/ 0 w 205505"/>
                    <a:gd name="connsiteY3" fmla="*/ 485500 h 485500"/>
                    <a:gd name="connsiteX4" fmla="*/ 0 w 205505"/>
                    <a:gd name="connsiteY4" fmla="*/ 0 h 485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5505" h="485500">
                      <a:moveTo>
                        <a:pt x="0" y="0"/>
                      </a:moveTo>
                      <a:lnTo>
                        <a:pt x="205505" y="0"/>
                      </a:lnTo>
                      <a:lnTo>
                        <a:pt x="205505" y="485500"/>
                      </a:lnTo>
                      <a:lnTo>
                        <a:pt x="0" y="4855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6" name="フリーフォーム: 図形 225">
                  <a:extLst>
                    <a:ext uri="{FF2B5EF4-FFF2-40B4-BE49-F238E27FC236}">
                      <a16:creationId xmlns:a16="http://schemas.microsoft.com/office/drawing/2014/main" id="{8281F2CF-8F35-452E-ABEC-DC55524769C6}"/>
                    </a:ext>
                  </a:extLst>
                </p:cNvPr>
                <p:cNvSpPr/>
                <p:nvPr/>
              </p:nvSpPr>
              <p:spPr>
                <a:xfrm>
                  <a:off x="1248226" y="5264677"/>
                  <a:ext cx="205505" cy="700898"/>
                </a:xfrm>
                <a:custGeom>
                  <a:avLst/>
                  <a:gdLst>
                    <a:gd name="connsiteX0" fmla="*/ 205505 w 205505"/>
                    <a:gd name="connsiteY0" fmla="*/ 0 h 700898"/>
                    <a:gd name="connsiteX1" fmla="*/ 205505 w 205505"/>
                    <a:gd name="connsiteY1" fmla="*/ 700898 h 700898"/>
                    <a:gd name="connsiteX2" fmla="*/ 0 w 205505"/>
                    <a:gd name="connsiteY2" fmla="*/ 700898 h 700898"/>
                    <a:gd name="connsiteX3" fmla="*/ 0 w 205505"/>
                    <a:gd name="connsiteY3" fmla="*/ 384984 h 700898"/>
                    <a:gd name="connsiteX4" fmla="*/ 169995 w 205505"/>
                    <a:gd name="connsiteY4" fmla="*/ 25653 h 700898"/>
                    <a:gd name="connsiteX5" fmla="*/ 205505 w 205505"/>
                    <a:gd name="connsiteY5" fmla="*/ 0 h 7008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5505" h="700898">
                      <a:moveTo>
                        <a:pt x="205505" y="0"/>
                      </a:moveTo>
                      <a:lnTo>
                        <a:pt x="205505" y="700898"/>
                      </a:lnTo>
                      <a:lnTo>
                        <a:pt x="0" y="700898"/>
                      </a:lnTo>
                      <a:lnTo>
                        <a:pt x="0" y="384984"/>
                      </a:lnTo>
                      <a:cubicBezTo>
                        <a:pt x="0" y="244657"/>
                        <a:pt x="64963" y="117614"/>
                        <a:pt x="169995" y="25653"/>
                      </a:cubicBezTo>
                      <a:lnTo>
                        <a:pt x="205505" y="0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7" name="片側の 2 つの角を丸めた四角形 144">
                  <a:extLst>
                    <a:ext uri="{FF2B5EF4-FFF2-40B4-BE49-F238E27FC236}">
                      <a16:creationId xmlns:a16="http://schemas.microsoft.com/office/drawing/2014/main" id="{212C869D-F60A-4EDD-B660-89FDAB51E0B6}"/>
                    </a:ext>
                  </a:extLst>
                </p:cNvPr>
                <p:cNvSpPr/>
                <p:nvPr/>
              </p:nvSpPr>
              <p:spPr>
                <a:xfrm>
                  <a:off x="1375526" y="5133990"/>
                  <a:ext cx="1218450" cy="1320987"/>
                </a:xfrm>
                <a:prstGeom prst="round2SameRect">
                  <a:avLst>
                    <a:gd name="adj1" fmla="val 25009"/>
                    <a:gd name="adj2" fmla="val 0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8" name="フリーフォーム: 図形 227">
                  <a:extLst>
                    <a:ext uri="{FF2B5EF4-FFF2-40B4-BE49-F238E27FC236}">
                      <a16:creationId xmlns:a16="http://schemas.microsoft.com/office/drawing/2014/main" id="{4DDD6C4F-171A-40AF-835F-4527636EA98A}"/>
                    </a:ext>
                  </a:extLst>
                </p:cNvPr>
                <p:cNvSpPr/>
                <p:nvPr/>
              </p:nvSpPr>
              <p:spPr>
                <a:xfrm>
                  <a:off x="2193448" y="5433346"/>
                  <a:ext cx="232502" cy="216752"/>
                </a:xfrm>
                <a:custGeom>
                  <a:avLst/>
                  <a:gdLst>
                    <a:gd name="connsiteX0" fmla="*/ 0 w 472143"/>
                    <a:gd name="connsiteY0" fmla="*/ 0 h 423725"/>
                    <a:gd name="connsiteX1" fmla="*/ 160993 w 472143"/>
                    <a:gd name="connsiteY1" fmla="*/ 0 h 423725"/>
                    <a:gd name="connsiteX2" fmla="*/ 160993 w 472143"/>
                    <a:gd name="connsiteY2" fmla="*/ 1 h 423725"/>
                    <a:gd name="connsiteX3" fmla="*/ 191497 w 472143"/>
                    <a:gd name="connsiteY3" fmla="*/ 1 h 423725"/>
                    <a:gd name="connsiteX4" fmla="*/ 311150 w 472143"/>
                    <a:gd name="connsiteY4" fmla="*/ 215514 h 423725"/>
                    <a:gd name="connsiteX5" fmla="*/ 311150 w 472143"/>
                    <a:gd name="connsiteY5" fmla="*/ 0 h 423725"/>
                    <a:gd name="connsiteX6" fmla="*/ 472143 w 472143"/>
                    <a:gd name="connsiteY6" fmla="*/ 0 h 423725"/>
                    <a:gd name="connsiteX7" fmla="*/ 472143 w 472143"/>
                    <a:gd name="connsiteY7" fmla="*/ 423724 h 423725"/>
                    <a:gd name="connsiteX8" fmla="*/ 426749 w 472143"/>
                    <a:gd name="connsiteY8" fmla="*/ 423724 h 423725"/>
                    <a:gd name="connsiteX9" fmla="*/ 426749 w 472143"/>
                    <a:gd name="connsiteY9" fmla="*/ 423725 h 423725"/>
                    <a:gd name="connsiteX10" fmla="*/ 258093 w 472143"/>
                    <a:gd name="connsiteY10" fmla="*/ 423725 h 423725"/>
                    <a:gd name="connsiteX11" fmla="*/ 160993 w 472143"/>
                    <a:gd name="connsiteY11" fmla="*/ 248834 h 423725"/>
                    <a:gd name="connsiteX12" fmla="*/ 160993 w 472143"/>
                    <a:gd name="connsiteY12" fmla="*/ 423724 h 423725"/>
                    <a:gd name="connsiteX13" fmla="*/ 0 w 472143"/>
                    <a:gd name="connsiteY13" fmla="*/ 423724 h 423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72143" h="423725">
                      <a:moveTo>
                        <a:pt x="0" y="0"/>
                      </a:moveTo>
                      <a:lnTo>
                        <a:pt x="160993" y="0"/>
                      </a:lnTo>
                      <a:lnTo>
                        <a:pt x="160993" y="1"/>
                      </a:lnTo>
                      <a:lnTo>
                        <a:pt x="191497" y="1"/>
                      </a:lnTo>
                      <a:lnTo>
                        <a:pt x="311150" y="215514"/>
                      </a:lnTo>
                      <a:lnTo>
                        <a:pt x="311150" y="0"/>
                      </a:lnTo>
                      <a:lnTo>
                        <a:pt x="472143" y="0"/>
                      </a:lnTo>
                      <a:lnTo>
                        <a:pt x="472143" y="423724"/>
                      </a:lnTo>
                      <a:lnTo>
                        <a:pt x="426749" y="423724"/>
                      </a:lnTo>
                      <a:lnTo>
                        <a:pt x="426749" y="423725"/>
                      </a:lnTo>
                      <a:lnTo>
                        <a:pt x="258093" y="423725"/>
                      </a:lnTo>
                      <a:lnTo>
                        <a:pt x="160993" y="248834"/>
                      </a:lnTo>
                      <a:lnTo>
                        <a:pt x="160993" y="423724"/>
                      </a:lnTo>
                      <a:lnTo>
                        <a:pt x="0" y="423724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9" name="フリーフォーム: 図形 228">
                  <a:extLst>
                    <a:ext uri="{FF2B5EF4-FFF2-40B4-BE49-F238E27FC236}">
                      <a16:creationId xmlns:a16="http://schemas.microsoft.com/office/drawing/2014/main" id="{5433D30A-A149-4A4F-84D4-3DB76197CFD6}"/>
                    </a:ext>
                  </a:extLst>
                </p:cNvPr>
                <p:cNvSpPr/>
                <p:nvPr/>
              </p:nvSpPr>
              <p:spPr>
                <a:xfrm>
                  <a:off x="1678410" y="4833217"/>
                  <a:ext cx="605343" cy="492685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97" name="グループ化 196">
                <a:extLst>
                  <a:ext uri="{FF2B5EF4-FFF2-40B4-BE49-F238E27FC236}">
                    <a16:creationId xmlns:a16="http://schemas.microsoft.com/office/drawing/2014/main" id="{A4E2D2F3-6CD2-4EB2-9C17-3B50F6373F80}"/>
                  </a:ext>
                </a:extLst>
              </p:cNvPr>
              <p:cNvGrpSpPr/>
              <p:nvPr/>
            </p:nvGrpSpPr>
            <p:grpSpPr>
              <a:xfrm>
                <a:off x="1342251" y="3679809"/>
                <a:ext cx="1277659" cy="1367656"/>
                <a:chOff x="-221304" y="2171701"/>
                <a:chExt cx="1277659" cy="1367656"/>
              </a:xfrm>
            </p:grpSpPr>
            <p:sp>
              <p:nvSpPr>
                <p:cNvPr id="207" name="雲 391">
                  <a:extLst>
                    <a:ext uri="{FF2B5EF4-FFF2-40B4-BE49-F238E27FC236}">
                      <a16:creationId xmlns:a16="http://schemas.microsoft.com/office/drawing/2014/main" id="{2D9F1155-95DE-4F0D-B608-5A40155ED371}"/>
                    </a:ext>
                  </a:extLst>
                </p:cNvPr>
                <p:cNvSpPr/>
                <p:nvPr/>
              </p:nvSpPr>
              <p:spPr>
                <a:xfrm>
                  <a:off x="-192863" y="2305114"/>
                  <a:ext cx="1233083" cy="89524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28791" h="684142">
                      <a:moveTo>
                        <a:pt x="390797" y="508"/>
                      </a:moveTo>
                      <a:cubicBezTo>
                        <a:pt x="396003" y="-92"/>
                        <a:pt x="401215" y="35"/>
                        <a:pt x="406166" y="2032"/>
                      </a:cubicBezTo>
                      <a:cubicBezTo>
                        <a:pt x="406732" y="1224"/>
                        <a:pt x="407453" y="1069"/>
                        <a:pt x="408176" y="930"/>
                      </a:cubicBezTo>
                      <a:cubicBezTo>
                        <a:pt x="429611" y="-3209"/>
                        <a:pt x="451022" y="6582"/>
                        <a:pt x="464396" y="28234"/>
                      </a:cubicBezTo>
                      <a:cubicBezTo>
                        <a:pt x="477769" y="6582"/>
                        <a:pt x="499181" y="-3209"/>
                        <a:pt x="520615" y="930"/>
                      </a:cubicBezTo>
                      <a:cubicBezTo>
                        <a:pt x="521339" y="1069"/>
                        <a:pt x="522059" y="1224"/>
                        <a:pt x="522625" y="2032"/>
                      </a:cubicBezTo>
                      <a:cubicBezTo>
                        <a:pt x="535574" y="-1254"/>
                        <a:pt x="549192" y="1211"/>
                        <a:pt x="561945" y="8686"/>
                      </a:cubicBezTo>
                      <a:lnTo>
                        <a:pt x="590055" y="37923"/>
                      </a:lnTo>
                      <a:cubicBezTo>
                        <a:pt x="628400" y="2229"/>
                        <a:pt x="683194" y="20259"/>
                        <a:pt x="706518" y="80110"/>
                      </a:cubicBezTo>
                      <a:cubicBezTo>
                        <a:pt x="749907" y="45522"/>
                        <a:pt x="805137" y="56745"/>
                        <a:pt x="839202" y="107099"/>
                      </a:cubicBezTo>
                      <a:cubicBezTo>
                        <a:pt x="860762" y="138980"/>
                        <a:pt x="870767" y="182290"/>
                        <a:pt x="866477" y="225236"/>
                      </a:cubicBezTo>
                      <a:cubicBezTo>
                        <a:pt x="866667" y="225964"/>
                        <a:pt x="866872" y="226676"/>
                        <a:pt x="867062" y="227404"/>
                      </a:cubicBezTo>
                      <a:cubicBezTo>
                        <a:pt x="899007" y="231900"/>
                        <a:pt x="924429" y="266060"/>
                        <a:pt x="928291" y="309671"/>
                      </a:cubicBezTo>
                      <a:cubicBezTo>
                        <a:pt x="931584" y="346918"/>
                        <a:pt x="918414" y="383279"/>
                        <a:pt x="894764" y="402227"/>
                      </a:cubicBezTo>
                      <a:cubicBezTo>
                        <a:pt x="911433" y="426383"/>
                        <a:pt x="917464" y="460670"/>
                        <a:pt x="910641" y="492440"/>
                      </a:cubicBezTo>
                      <a:cubicBezTo>
                        <a:pt x="901223" y="536351"/>
                        <a:pt x="869801" y="564607"/>
                        <a:pt x="836337" y="559273"/>
                      </a:cubicBezTo>
                      <a:cubicBezTo>
                        <a:pt x="802272" y="640431"/>
                        <a:pt x="726036" y="667516"/>
                        <a:pt x="667340" y="619330"/>
                      </a:cubicBezTo>
                      <a:cubicBezTo>
                        <a:pt x="642472" y="670096"/>
                        <a:pt x="597072" y="694347"/>
                        <a:pt x="553572" y="680116"/>
                      </a:cubicBezTo>
                      <a:cubicBezTo>
                        <a:pt x="520921" y="669433"/>
                        <a:pt x="494102" y="638537"/>
                        <a:pt x="483380" y="596366"/>
                      </a:cubicBezTo>
                      <a:cubicBezTo>
                        <a:pt x="476530" y="595229"/>
                        <a:pt x="469962" y="592400"/>
                        <a:pt x="464396" y="587273"/>
                      </a:cubicBezTo>
                      <a:cubicBezTo>
                        <a:pt x="458829" y="592400"/>
                        <a:pt x="452261" y="595229"/>
                        <a:pt x="445411" y="596366"/>
                      </a:cubicBezTo>
                      <a:cubicBezTo>
                        <a:pt x="434690" y="638537"/>
                        <a:pt x="407871" y="669433"/>
                        <a:pt x="375219" y="680116"/>
                      </a:cubicBezTo>
                      <a:cubicBezTo>
                        <a:pt x="331719" y="694347"/>
                        <a:pt x="286320" y="670096"/>
                        <a:pt x="261452" y="619330"/>
                      </a:cubicBezTo>
                      <a:cubicBezTo>
                        <a:pt x="202755" y="667516"/>
                        <a:pt x="126520" y="640431"/>
                        <a:pt x="92454" y="559273"/>
                      </a:cubicBezTo>
                      <a:cubicBezTo>
                        <a:pt x="58991" y="564607"/>
                        <a:pt x="27569" y="536351"/>
                        <a:pt x="18150" y="492440"/>
                      </a:cubicBezTo>
                      <a:cubicBezTo>
                        <a:pt x="11328" y="460670"/>
                        <a:pt x="17359" y="426383"/>
                        <a:pt x="34027" y="402227"/>
                      </a:cubicBezTo>
                      <a:cubicBezTo>
                        <a:pt x="10378" y="383279"/>
                        <a:pt x="-2793" y="346918"/>
                        <a:pt x="500" y="309671"/>
                      </a:cubicBezTo>
                      <a:cubicBezTo>
                        <a:pt x="4363" y="266060"/>
                        <a:pt x="29785" y="231900"/>
                        <a:pt x="61729" y="227404"/>
                      </a:cubicBezTo>
                      <a:cubicBezTo>
                        <a:pt x="61919" y="226676"/>
                        <a:pt x="62125" y="225964"/>
                        <a:pt x="62315" y="225236"/>
                      </a:cubicBezTo>
                      <a:cubicBezTo>
                        <a:pt x="58025" y="182290"/>
                        <a:pt x="68029" y="138980"/>
                        <a:pt x="89589" y="107099"/>
                      </a:cubicBezTo>
                      <a:cubicBezTo>
                        <a:pt x="123655" y="56745"/>
                        <a:pt x="178884" y="45522"/>
                        <a:pt x="222273" y="80110"/>
                      </a:cubicBezTo>
                      <a:cubicBezTo>
                        <a:pt x="245597" y="20259"/>
                        <a:pt x="300392" y="2229"/>
                        <a:pt x="338736" y="37923"/>
                      </a:cubicBezTo>
                      <a:lnTo>
                        <a:pt x="366846" y="8686"/>
                      </a:lnTo>
                      <a:cubicBezTo>
                        <a:pt x="374611" y="4135"/>
                        <a:pt x="382696" y="1441"/>
                        <a:pt x="390797" y="508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08" name="グループ化 207">
                  <a:extLst>
                    <a:ext uri="{FF2B5EF4-FFF2-40B4-BE49-F238E27FC236}">
                      <a16:creationId xmlns:a16="http://schemas.microsoft.com/office/drawing/2014/main" id="{07E07F94-0D87-41A2-AECD-A98B65B406A8}"/>
                    </a:ext>
                  </a:extLst>
                </p:cNvPr>
                <p:cNvGrpSpPr/>
                <p:nvPr/>
              </p:nvGrpSpPr>
              <p:grpSpPr>
                <a:xfrm>
                  <a:off x="-221304" y="2379250"/>
                  <a:ext cx="1277659" cy="1160107"/>
                  <a:chOff x="2791855" y="2017485"/>
                  <a:chExt cx="1150919" cy="1045027"/>
                </a:xfrm>
                <a:solidFill>
                  <a:srgbClr val="FFCC99"/>
                </a:solidFill>
              </p:grpSpPr>
              <p:grpSp>
                <p:nvGrpSpPr>
                  <p:cNvPr id="218" name="グループ化 217">
                    <a:extLst>
                      <a:ext uri="{FF2B5EF4-FFF2-40B4-BE49-F238E27FC236}">
                        <a16:creationId xmlns:a16="http://schemas.microsoft.com/office/drawing/2014/main" id="{64531BA2-C91D-428C-9889-11F67C4892CB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23" name="円/楕円 465">
                      <a:extLst>
                        <a:ext uri="{FF2B5EF4-FFF2-40B4-BE49-F238E27FC236}">
                          <a16:creationId xmlns:a16="http://schemas.microsoft.com/office/drawing/2014/main" id="{11DB0292-AEED-4447-979E-253206E3EED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24" name="円/楕円 466">
                      <a:extLst>
                        <a:ext uri="{FF2B5EF4-FFF2-40B4-BE49-F238E27FC236}">
                          <a16:creationId xmlns:a16="http://schemas.microsoft.com/office/drawing/2014/main" id="{2E98020C-5287-4445-8F18-70F4536DE47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19" name="グループ化 218">
                    <a:extLst>
                      <a:ext uri="{FF2B5EF4-FFF2-40B4-BE49-F238E27FC236}">
                        <a16:creationId xmlns:a16="http://schemas.microsoft.com/office/drawing/2014/main" id="{343703A1-2AF6-4D28-889B-EE250ADC3379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21" name="円/楕円 463">
                      <a:extLst>
                        <a:ext uri="{FF2B5EF4-FFF2-40B4-BE49-F238E27FC236}">
                          <a16:creationId xmlns:a16="http://schemas.microsoft.com/office/drawing/2014/main" id="{4AF18807-1546-4326-8247-69DABE113EA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22" name="円/楕円 464">
                      <a:extLst>
                        <a:ext uri="{FF2B5EF4-FFF2-40B4-BE49-F238E27FC236}">
                          <a16:creationId xmlns:a16="http://schemas.microsoft.com/office/drawing/2014/main" id="{6B617B00-EF1D-4B4E-809E-746B4F5135E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20" name="円/楕円 462">
                    <a:extLst>
                      <a:ext uri="{FF2B5EF4-FFF2-40B4-BE49-F238E27FC236}">
                        <a16:creationId xmlns:a16="http://schemas.microsoft.com/office/drawing/2014/main" id="{B92886A7-9657-4F7E-9C20-D32B2E3AEC43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5"/>
                    <a:ext cx="928914" cy="1045027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14" name="円/楕円 449">
                  <a:extLst>
                    <a:ext uri="{FF2B5EF4-FFF2-40B4-BE49-F238E27FC236}">
                      <a16:creationId xmlns:a16="http://schemas.microsoft.com/office/drawing/2014/main" id="{BD8D7E9A-1833-4D1F-8ED9-018D6EE98D1E}"/>
                    </a:ext>
                  </a:extLst>
                </p:cNvPr>
                <p:cNvSpPr/>
                <p:nvPr/>
              </p:nvSpPr>
              <p:spPr>
                <a:xfrm>
                  <a:off x="277160" y="3121476"/>
                  <a:ext cx="276751" cy="139431"/>
                </a:xfrm>
                <a:prstGeom prst="ellipse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5" name="フリーフォーム: 図形 214">
                  <a:extLst>
                    <a:ext uri="{FF2B5EF4-FFF2-40B4-BE49-F238E27FC236}">
                      <a16:creationId xmlns:a16="http://schemas.microsoft.com/office/drawing/2014/main" id="{0A834D3C-3A71-47BF-B5E8-F9B86E6D3641}"/>
                    </a:ext>
                  </a:extLst>
                </p:cNvPr>
                <p:cNvSpPr/>
                <p:nvPr/>
              </p:nvSpPr>
              <p:spPr>
                <a:xfrm>
                  <a:off x="-37804" y="2171701"/>
                  <a:ext cx="942680" cy="577640"/>
                </a:xfrm>
                <a:custGeom>
                  <a:avLst/>
                  <a:gdLst>
                    <a:gd name="connsiteX0" fmla="*/ 561805 w 998117"/>
                    <a:gd name="connsiteY0" fmla="*/ 738 h 573505"/>
                    <a:gd name="connsiteX1" fmla="*/ 614877 w 998117"/>
                    <a:gd name="connsiteY1" fmla="*/ 76794 h 573505"/>
                    <a:gd name="connsiteX2" fmla="*/ 651886 w 998117"/>
                    <a:gd name="connsiteY2" fmla="*/ 77595 h 573505"/>
                    <a:gd name="connsiteX3" fmla="*/ 669258 w 998117"/>
                    <a:gd name="connsiteY3" fmla="*/ 88309 h 573505"/>
                    <a:gd name="connsiteX4" fmla="*/ 682937 w 998117"/>
                    <a:gd name="connsiteY4" fmla="*/ 82742 h 573505"/>
                    <a:gd name="connsiteX5" fmla="*/ 751465 w 998117"/>
                    <a:gd name="connsiteY5" fmla="*/ 109956 h 573505"/>
                    <a:gd name="connsiteX6" fmla="*/ 753080 w 998117"/>
                    <a:gd name="connsiteY6" fmla="*/ 109959 h 573505"/>
                    <a:gd name="connsiteX7" fmla="*/ 840201 w 998117"/>
                    <a:gd name="connsiteY7" fmla="*/ 106917 h 573505"/>
                    <a:gd name="connsiteX8" fmla="*/ 883636 w 998117"/>
                    <a:gd name="connsiteY8" fmla="*/ 194043 h 573505"/>
                    <a:gd name="connsiteX9" fmla="*/ 883673 w 998117"/>
                    <a:gd name="connsiteY9" fmla="*/ 194055 h 573505"/>
                    <a:gd name="connsiteX10" fmla="*/ 916774 w 998117"/>
                    <a:gd name="connsiteY10" fmla="*/ 204827 h 573505"/>
                    <a:gd name="connsiteX11" fmla="*/ 927989 w 998117"/>
                    <a:gd name="connsiteY11" fmla="*/ 281736 h 573505"/>
                    <a:gd name="connsiteX12" fmla="*/ 928608 w 998117"/>
                    <a:gd name="connsiteY12" fmla="*/ 281925 h 573505"/>
                    <a:gd name="connsiteX13" fmla="*/ 955824 w 998117"/>
                    <a:gd name="connsiteY13" fmla="*/ 290232 h 573505"/>
                    <a:gd name="connsiteX14" fmla="*/ 973220 w 998117"/>
                    <a:gd name="connsiteY14" fmla="*/ 308418 h 573505"/>
                    <a:gd name="connsiteX15" fmla="*/ 975666 w 998117"/>
                    <a:gd name="connsiteY15" fmla="*/ 334501 h 573505"/>
                    <a:gd name="connsiteX16" fmla="*/ 960623 w 998117"/>
                    <a:gd name="connsiteY16" fmla="*/ 359294 h 573505"/>
                    <a:gd name="connsiteX17" fmla="*/ 960174 w 998117"/>
                    <a:gd name="connsiteY17" fmla="*/ 360035 h 573505"/>
                    <a:gd name="connsiteX18" fmla="*/ 997671 w 998117"/>
                    <a:gd name="connsiteY18" fmla="*/ 398497 h 573505"/>
                    <a:gd name="connsiteX19" fmla="*/ 996448 w 998117"/>
                    <a:gd name="connsiteY19" fmla="*/ 416653 h 573505"/>
                    <a:gd name="connsiteX20" fmla="*/ 951144 w 998117"/>
                    <a:gd name="connsiteY20" fmla="*/ 462432 h 573505"/>
                    <a:gd name="connsiteX21" fmla="*/ 951057 w 998117"/>
                    <a:gd name="connsiteY21" fmla="*/ 462641 h 573505"/>
                    <a:gd name="connsiteX22" fmla="*/ 938682 w 998117"/>
                    <a:gd name="connsiteY22" fmla="*/ 492519 h 573505"/>
                    <a:gd name="connsiteX23" fmla="*/ 909805 w 998117"/>
                    <a:gd name="connsiteY23" fmla="*/ 516681 h 573505"/>
                    <a:gd name="connsiteX24" fmla="*/ 852793 w 998117"/>
                    <a:gd name="connsiteY24" fmla="*/ 530025 h 573505"/>
                    <a:gd name="connsiteX25" fmla="*/ 769890 w 998117"/>
                    <a:gd name="connsiteY25" fmla="*/ 566355 h 573505"/>
                    <a:gd name="connsiteX26" fmla="*/ 677701 w 998117"/>
                    <a:gd name="connsiteY26" fmla="*/ 524932 h 573505"/>
                    <a:gd name="connsiteX27" fmla="*/ 606954 w 998117"/>
                    <a:gd name="connsiteY27" fmla="*/ 520216 h 573505"/>
                    <a:gd name="connsiteX28" fmla="*/ 578955 w 998117"/>
                    <a:gd name="connsiteY28" fmla="*/ 447123 h 573505"/>
                    <a:gd name="connsiteX29" fmla="*/ 575269 w 998117"/>
                    <a:gd name="connsiteY29" fmla="*/ 446513 h 573505"/>
                    <a:gd name="connsiteX30" fmla="*/ 557930 w 998117"/>
                    <a:gd name="connsiteY30" fmla="*/ 461065 h 573505"/>
                    <a:gd name="connsiteX31" fmla="*/ 464109 w 998117"/>
                    <a:gd name="connsiteY31" fmla="*/ 435083 h 573505"/>
                    <a:gd name="connsiteX32" fmla="*/ 464075 w 998117"/>
                    <a:gd name="connsiteY32" fmla="*/ 435103 h 573505"/>
                    <a:gd name="connsiteX33" fmla="*/ 433928 w 998117"/>
                    <a:gd name="connsiteY33" fmla="*/ 452506 h 573505"/>
                    <a:gd name="connsiteX34" fmla="*/ 421185 w 998117"/>
                    <a:gd name="connsiteY34" fmla="*/ 453687 h 573505"/>
                    <a:gd name="connsiteX35" fmla="*/ 420029 w 998117"/>
                    <a:gd name="connsiteY35" fmla="*/ 460685 h 573505"/>
                    <a:gd name="connsiteX36" fmla="*/ 403261 w 998117"/>
                    <a:gd name="connsiteY36" fmla="*/ 490884 h 573505"/>
                    <a:gd name="connsiteX37" fmla="*/ 325412 w 998117"/>
                    <a:gd name="connsiteY37" fmla="*/ 499011 h 573505"/>
                    <a:gd name="connsiteX38" fmla="*/ 269780 w 998117"/>
                    <a:gd name="connsiteY38" fmla="*/ 570611 h 573505"/>
                    <a:gd name="connsiteX39" fmla="*/ 187982 w 998117"/>
                    <a:gd name="connsiteY39" fmla="*/ 526907 h 573505"/>
                    <a:gd name="connsiteX40" fmla="*/ 66474 w 998117"/>
                    <a:gd name="connsiteY40" fmla="*/ 483726 h 573505"/>
                    <a:gd name="connsiteX41" fmla="*/ 13049 w 998117"/>
                    <a:gd name="connsiteY41" fmla="*/ 435673 h 573505"/>
                    <a:gd name="connsiteX42" fmla="*/ 24465 w 998117"/>
                    <a:gd name="connsiteY42" fmla="*/ 370811 h 573505"/>
                    <a:gd name="connsiteX43" fmla="*/ 359 w 998117"/>
                    <a:gd name="connsiteY43" fmla="*/ 304263 h 573505"/>
                    <a:gd name="connsiteX44" fmla="*/ 44382 w 998117"/>
                    <a:gd name="connsiteY44" fmla="*/ 245114 h 573505"/>
                    <a:gd name="connsiteX45" fmla="*/ 44804 w 998117"/>
                    <a:gd name="connsiteY45" fmla="*/ 243555 h 573505"/>
                    <a:gd name="connsiteX46" fmla="*/ 64414 w 998117"/>
                    <a:gd name="connsiteY46" fmla="*/ 158616 h 573505"/>
                    <a:gd name="connsiteX47" fmla="*/ 159813 w 998117"/>
                    <a:gd name="connsiteY47" fmla="*/ 139210 h 573505"/>
                    <a:gd name="connsiteX48" fmla="*/ 159834 w 998117"/>
                    <a:gd name="connsiteY48" fmla="*/ 139177 h 573505"/>
                    <a:gd name="connsiteX49" fmla="*/ 178806 w 998117"/>
                    <a:gd name="connsiteY49" fmla="*/ 109992 h 573505"/>
                    <a:gd name="connsiteX50" fmla="*/ 238009 w 998117"/>
                    <a:gd name="connsiteY50" fmla="*/ 102325 h 573505"/>
                    <a:gd name="connsiteX51" fmla="*/ 254744 w 998117"/>
                    <a:gd name="connsiteY51" fmla="*/ 117899 h 573505"/>
                    <a:gd name="connsiteX52" fmla="*/ 263404 w 998117"/>
                    <a:gd name="connsiteY52" fmla="*/ 101509 h 573505"/>
                    <a:gd name="connsiteX53" fmla="*/ 355858 w 998117"/>
                    <a:gd name="connsiteY53" fmla="*/ 60679 h 573505"/>
                    <a:gd name="connsiteX54" fmla="*/ 406681 w 998117"/>
                    <a:gd name="connsiteY54" fmla="*/ 11239 h 573505"/>
                    <a:gd name="connsiteX55" fmla="*/ 479746 w 998117"/>
                    <a:gd name="connsiteY55" fmla="*/ 39311 h 573505"/>
                    <a:gd name="connsiteX56" fmla="*/ 561805 w 998117"/>
                    <a:gd name="connsiteY56" fmla="*/ 738 h 573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</a:cxnLst>
                  <a:rect l="l" t="t" r="r" b="b"/>
                  <a:pathLst>
                    <a:path w="998117" h="573505">
                      <a:moveTo>
                        <a:pt x="561805" y="738"/>
                      </a:moveTo>
                      <a:cubicBezTo>
                        <a:pt x="594320" y="5808"/>
                        <a:pt x="615500" y="36154"/>
                        <a:pt x="614877" y="76794"/>
                      </a:cubicBezTo>
                      <a:cubicBezTo>
                        <a:pt x="628208" y="73861"/>
                        <a:pt x="640708" y="74300"/>
                        <a:pt x="651886" y="77595"/>
                      </a:cubicBezTo>
                      <a:lnTo>
                        <a:pt x="669258" y="88309"/>
                      </a:lnTo>
                      <a:lnTo>
                        <a:pt x="682937" y="82742"/>
                      </a:lnTo>
                      <a:cubicBezTo>
                        <a:pt x="713943" y="77309"/>
                        <a:pt x="742398" y="88608"/>
                        <a:pt x="751465" y="109956"/>
                      </a:cubicBezTo>
                      <a:cubicBezTo>
                        <a:pt x="752006" y="109953"/>
                        <a:pt x="752539" y="109963"/>
                        <a:pt x="753080" y="109959"/>
                      </a:cubicBezTo>
                      <a:cubicBezTo>
                        <a:pt x="782107" y="98988"/>
                        <a:pt x="814047" y="97877"/>
                        <a:pt x="840201" y="106917"/>
                      </a:cubicBezTo>
                      <a:cubicBezTo>
                        <a:pt x="881510" y="121205"/>
                        <a:pt x="899583" y="157473"/>
                        <a:pt x="883636" y="194043"/>
                      </a:cubicBezTo>
                      <a:lnTo>
                        <a:pt x="883673" y="194055"/>
                      </a:lnTo>
                      <a:lnTo>
                        <a:pt x="916774" y="204827"/>
                      </a:lnTo>
                      <a:cubicBezTo>
                        <a:pt x="943610" y="221395"/>
                        <a:pt x="950489" y="253243"/>
                        <a:pt x="927989" y="281736"/>
                      </a:cubicBezTo>
                      <a:lnTo>
                        <a:pt x="928608" y="281925"/>
                      </a:lnTo>
                      <a:lnTo>
                        <a:pt x="955824" y="290232"/>
                      </a:lnTo>
                      <a:cubicBezTo>
                        <a:pt x="963592" y="294814"/>
                        <a:pt x="969621" y="301010"/>
                        <a:pt x="973220" y="308418"/>
                      </a:cubicBezTo>
                      <a:cubicBezTo>
                        <a:pt x="977184" y="316570"/>
                        <a:pt x="977919" y="325581"/>
                        <a:pt x="975666" y="334501"/>
                      </a:cubicBezTo>
                      <a:lnTo>
                        <a:pt x="960623" y="359294"/>
                      </a:lnTo>
                      <a:lnTo>
                        <a:pt x="960174" y="360035"/>
                      </a:lnTo>
                      <a:cubicBezTo>
                        <a:pt x="981482" y="366538"/>
                        <a:pt x="995093" y="381096"/>
                        <a:pt x="997671" y="398497"/>
                      </a:cubicBezTo>
                      <a:cubicBezTo>
                        <a:pt x="998531" y="404297"/>
                        <a:pt x="998164" y="410414"/>
                        <a:pt x="996448" y="416653"/>
                      </a:cubicBezTo>
                      <a:cubicBezTo>
                        <a:pt x="991222" y="435669"/>
                        <a:pt x="974217" y="452856"/>
                        <a:pt x="951144" y="462432"/>
                      </a:cubicBezTo>
                      <a:lnTo>
                        <a:pt x="951057" y="462641"/>
                      </a:lnTo>
                      <a:lnTo>
                        <a:pt x="938682" y="492519"/>
                      </a:lnTo>
                      <a:cubicBezTo>
                        <a:pt x="931576" y="501846"/>
                        <a:pt x="921733" y="510186"/>
                        <a:pt x="909805" y="516681"/>
                      </a:cubicBezTo>
                      <a:cubicBezTo>
                        <a:pt x="892491" y="526117"/>
                        <a:pt x="872213" y="530867"/>
                        <a:pt x="852793" y="530025"/>
                      </a:cubicBezTo>
                      <a:cubicBezTo>
                        <a:pt x="831948" y="550469"/>
                        <a:pt x="801409" y="563848"/>
                        <a:pt x="769890" y="566355"/>
                      </a:cubicBezTo>
                      <a:cubicBezTo>
                        <a:pt x="727988" y="569688"/>
                        <a:pt x="691552" y="553317"/>
                        <a:pt x="677701" y="524932"/>
                      </a:cubicBezTo>
                      <a:cubicBezTo>
                        <a:pt x="652740" y="531467"/>
                        <a:pt x="626945" y="529742"/>
                        <a:pt x="606954" y="520216"/>
                      </a:cubicBezTo>
                      <a:cubicBezTo>
                        <a:pt x="576576" y="505745"/>
                        <a:pt x="565233" y="476122"/>
                        <a:pt x="578955" y="447123"/>
                      </a:cubicBezTo>
                      <a:lnTo>
                        <a:pt x="575269" y="446513"/>
                      </a:lnTo>
                      <a:lnTo>
                        <a:pt x="557930" y="461065"/>
                      </a:lnTo>
                      <a:cubicBezTo>
                        <a:pt x="519679" y="482220"/>
                        <a:pt x="480630" y="471397"/>
                        <a:pt x="464109" y="435083"/>
                      </a:cubicBezTo>
                      <a:lnTo>
                        <a:pt x="464075" y="435103"/>
                      </a:lnTo>
                      <a:lnTo>
                        <a:pt x="433928" y="452506"/>
                      </a:lnTo>
                      <a:lnTo>
                        <a:pt x="421185" y="453687"/>
                      </a:lnTo>
                      <a:lnTo>
                        <a:pt x="420029" y="460685"/>
                      </a:lnTo>
                      <a:cubicBezTo>
                        <a:pt x="416128" y="472134"/>
                        <a:pt x="410449" y="482462"/>
                        <a:pt x="403261" y="490884"/>
                      </a:cubicBezTo>
                      <a:cubicBezTo>
                        <a:pt x="381420" y="516481"/>
                        <a:pt x="349871" y="519771"/>
                        <a:pt x="325412" y="499011"/>
                      </a:cubicBezTo>
                      <a:cubicBezTo>
                        <a:pt x="317502" y="534669"/>
                        <a:pt x="296321" y="561927"/>
                        <a:pt x="269780" y="570611"/>
                      </a:cubicBezTo>
                      <a:cubicBezTo>
                        <a:pt x="238504" y="580843"/>
                        <a:pt x="205862" y="563407"/>
                        <a:pt x="187982" y="526907"/>
                      </a:cubicBezTo>
                      <a:cubicBezTo>
                        <a:pt x="145779" y="561552"/>
                        <a:pt x="90967" y="542078"/>
                        <a:pt x="66474" y="483726"/>
                      </a:cubicBezTo>
                      <a:cubicBezTo>
                        <a:pt x="42413" y="487561"/>
                        <a:pt x="19821" y="467245"/>
                        <a:pt x="13049" y="435673"/>
                      </a:cubicBezTo>
                      <a:cubicBezTo>
                        <a:pt x="8144" y="412831"/>
                        <a:pt x="12480" y="388179"/>
                        <a:pt x="24465" y="370811"/>
                      </a:cubicBezTo>
                      <a:cubicBezTo>
                        <a:pt x="7461" y="357187"/>
                        <a:pt x="-2008" y="331044"/>
                        <a:pt x="359" y="304263"/>
                      </a:cubicBezTo>
                      <a:cubicBezTo>
                        <a:pt x="3136" y="272908"/>
                        <a:pt x="21415" y="248347"/>
                        <a:pt x="44382" y="245114"/>
                      </a:cubicBezTo>
                      <a:cubicBezTo>
                        <a:pt x="44519" y="244591"/>
                        <a:pt x="44667" y="244079"/>
                        <a:pt x="44804" y="243555"/>
                      </a:cubicBezTo>
                      <a:cubicBezTo>
                        <a:pt x="41719" y="212677"/>
                        <a:pt x="48912" y="181538"/>
                        <a:pt x="64414" y="158616"/>
                      </a:cubicBezTo>
                      <a:cubicBezTo>
                        <a:pt x="88907" y="122411"/>
                        <a:pt x="128616" y="114342"/>
                        <a:pt x="159813" y="139210"/>
                      </a:cubicBezTo>
                      <a:lnTo>
                        <a:pt x="159834" y="139177"/>
                      </a:lnTo>
                      <a:lnTo>
                        <a:pt x="178806" y="109992"/>
                      </a:lnTo>
                      <a:cubicBezTo>
                        <a:pt x="196017" y="93767"/>
                        <a:pt x="218626" y="90610"/>
                        <a:pt x="238009" y="102325"/>
                      </a:cubicBezTo>
                      <a:lnTo>
                        <a:pt x="254744" y="117899"/>
                      </a:lnTo>
                      <a:lnTo>
                        <a:pt x="263404" y="101509"/>
                      </a:lnTo>
                      <a:cubicBezTo>
                        <a:pt x="288952" y="68129"/>
                        <a:pt x="325492" y="51991"/>
                        <a:pt x="355858" y="60679"/>
                      </a:cubicBezTo>
                      <a:cubicBezTo>
                        <a:pt x="367694" y="37752"/>
                        <a:pt x="386230" y="19729"/>
                        <a:pt x="406681" y="11239"/>
                      </a:cubicBezTo>
                      <a:cubicBezTo>
                        <a:pt x="437757" y="-1665"/>
                        <a:pt x="467366" y="9715"/>
                        <a:pt x="479746" y="39311"/>
                      </a:cubicBezTo>
                      <a:cubicBezTo>
                        <a:pt x="502971" y="11122"/>
                        <a:pt x="534212" y="-3563"/>
                        <a:pt x="561805" y="738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98" name="アーチ 197">
                <a:extLst>
                  <a:ext uri="{FF2B5EF4-FFF2-40B4-BE49-F238E27FC236}">
                    <a16:creationId xmlns:a16="http://schemas.microsoft.com/office/drawing/2014/main" id="{DA2C9AD3-5855-48A5-8F79-4BB9C44104D9}"/>
                  </a:ext>
                </a:extLst>
              </p:cNvPr>
              <p:cNvSpPr/>
              <p:nvPr/>
            </p:nvSpPr>
            <p:spPr>
              <a:xfrm>
                <a:off x="1509353" y="4274478"/>
                <a:ext cx="340995" cy="169689"/>
              </a:xfrm>
              <a:prstGeom prst="blockArc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9" name="アーチ 198">
                <a:extLst>
                  <a:ext uri="{FF2B5EF4-FFF2-40B4-BE49-F238E27FC236}">
                    <a16:creationId xmlns:a16="http://schemas.microsoft.com/office/drawing/2014/main" id="{4249203C-C479-45B4-81AA-17921F386757}"/>
                  </a:ext>
                </a:extLst>
              </p:cNvPr>
              <p:cNvSpPr/>
              <p:nvPr/>
            </p:nvSpPr>
            <p:spPr>
              <a:xfrm>
                <a:off x="2108997" y="4274478"/>
                <a:ext cx="340995" cy="169689"/>
              </a:xfrm>
              <a:prstGeom prst="blockArc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83" name="フリーフォーム: 図形 282">
              <a:extLst>
                <a:ext uri="{FF2B5EF4-FFF2-40B4-BE49-F238E27FC236}">
                  <a16:creationId xmlns:a16="http://schemas.microsoft.com/office/drawing/2014/main" id="{B19D2FCD-663C-44C0-B535-52781085CCD8}"/>
                </a:ext>
              </a:extLst>
            </p:cNvPr>
            <p:cNvSpPr/>
            <p:nvPr/>
          </p:nvSpPr>
          <p:spPr>
            <a:xfrm rot="16200000">
              <a:off x="1652323" y="4410453"/>
              <a:ext cx="45719" cy="236413"/>
            </a:xfrm>
            <a:custGeom>
              <a:avLst/>
              <a:gdLst>
                <a:gd name="connsiteX0" fmla="*/ 81961 w 81961"/>
                <a:gd name="connsiteY0" fmla="*/ 371320 h 371320"/>
                <a:gd name="connsiteX1" fmla="*/ 74943 w 81961"/>
                <a:gd name="connsiteY1" fmla="*/ 366589 h 371320"/>
                <a:gd name="connsiteX2" fmla="*/ 0 w 81961"/>
                <a:gd name="connsiteY2" fmla="*/ 185660 h 371320"/>
                <a:gd name="connsiteX3" fmla="*/ 74943 w 81961"/>
                <a:gd name="connsiteY3" fmla="*/ 4731 h 371320"/>
                <a:gd name="connsiteX4" fmla="*/ 81961 w 81961"/>
                <a:gd name="connsiteY4" fmla="*/ 0 h 371320"/>
                <a:gd name="connsiteX5" fmla="*/ 77258 w 81961"/>
                <a:gd name="connsiteY5" fmla="*/ 14859 h 371320"/>
                <a:gd name="connsiteX6" fmla="*/ 57150 w 81961"/>
                <a:gd name="connsiteY6" fmla="*/ 185660 h 371320"/>
                <a:gd name="connsiteX7" fmla="*/ 77258 w 81961"/>
                <a:gd name="connsiteY7" fmla="*/ 356461 h 37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961" h="371320">
                  <a:moveTo>
                    <a:pt x="81961" y="371320"/>
                  </a:moveTo>
                  <a:lnTo>
                    <a:pt x="74943" y="366589"/>
                  </a:lnTo>
                  <a:cubicBezTo>
                    <a:pt x="28640" y="320285"/>
                    <a:pt x="0" y="256317"/>
                    <a:pt x="0" y="185660"/>
                  </a:cubicBezTo>
                  <a:cubicBezTo>
                    <a:pt x="0" y="115003"/>
                    <a:pt x="28640" y="51035"/>
                    <a:pt x="74943" y="4731"/>
                  </a:cubicBezTo>
                  <a:lnTo>
                    <a:pt x="81961" y="0"/>
                  </a:lnTo>
                  <a:lnTo>
                    <a:pt x="77258" y="14859"/>
                  </a:lnTo>
                  <a:cubicBezTo>
                    <a:pt x="64310" y="67356"/>
                    <a:pt x="57150" y="125074"/>
                    <a:pt x="57150" y="185660"/>
                  </a:cubicBezTo>
                  <a:cubicBezTo>
                    <a:pt x="57150" y="246246"/>
                    <a:pt x="64310" y="303964"/>
                    <a:pt x="77258" y="35646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85" name="フリーフォーム: 図形 284">
              <a:extLst>
                <a:ext uri="{FF2B5EF4-FFF2-40B4-BE49-F238E27FC236}">
                  <a16:creationId xmlns:a16="http://schemas.microsoft.com/office/drawing/2014/main" id="{74F9421B-F163-4130-A5C0-2C5C13E9C41F}"/>
                </a:ext>
              </a:extLst>
            </p:cNvPr>
            <p:cNvSpPr/>
            <p:nvPr/>
          </p:nvSpPr>
          <p:spPr>
            <a:xfrm rot="16200000">
              <a:off x="2240491" y="4410453"/>
              <a:ext cx="45719" cy="236413"/>
            </a:xfrm>
            <a:custGeom>
              <a:avLst/>
              <a:gdLst>
                <a:gd name="connsiteX0" fmla="*/ 81961 w 81961"/>
                <a:gd name="connsiteY0" fmla="*/ 371320 h 371320"/>
                <a:gd name="connsiteX1" fmla="*/ 74943 w 81961"/>
                <a:gd name="connsiteY1" fmla="*/ 366589 h 371320"/>
                <a:gd name="connsiteX2" fmla="*/ 0 w 81961"/>
                <a:gd name="connsiteY2" fmla="*/ 185660 h 371320"/>
                <a:gd name="connsiteX3" fmla="*/ 74943 w 81961"/>
                <a:gd name="connsiteY3" fmla="*/ 4731 h 371320"/>
                <a:gd name="connsiteX4" fmla="*/ 81961 w 81961"/>
                <a:gd name="connsiteY4" fmla="*/ 0 h 371320"/>
                <a:gd name="connsiteX5" fmla="*/ 77258 w 81961"/>
                <a:gd name="connsiteY5" fmla="*/ 14859 h 371320"/>
                <a:gd name="connsiteX6" fmla="*/ 57150 w 81961"/>
                <a:gd name="connsiteY6" fmla="*/ 185660 h 371320"/>
                <a:gd name="connsiteX7" fmla="*/ 77258 w 81961"/>
                <a:gd name="connsiteY7" fmla="*/ 356461 h 37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961" h="371320">
                  <a:moveTo>
                    <a:pt x="81961" y="371320"/>
                  </a:moveTo>
                  <a:lnTo>
                    <a:pt x="74943" y="366589"/>
                  </a:lnTo>
                  <a:cubicBezTo>
                    <a:pt x="28640" y="320285"/>
                    <a:pt x="0" y="256317"/>
                    <a:pt x="0" y="185660"/>
                  </a:cubicBezTo>
                  <a:cubicBezTo>
                    <a:pt x="0" y="115003"/>
                    <a:pt x="28640" y="51035"/>
                    <a:pt x="74943" y="4731"/>
                  </a:cubicBezTo>
                  <a:lnTo>
                    <a:pt x="81961" y="0"/>
                  </a:lnTo>
                  <a:lnTo>
                    <a:pt x="77258" y="14859"/>
                  </a:lnTo>
                  <a:cubicBezTo>
                    <a:pt x="64310" y="67356"/>
                    <a:pt x="57150" y="125074"/>
                    <a:pt x="57150" y="185660"/>
                  </a:cubicBezTo>
                  <a:cubicBezTo>
                    <a:pt x="57150" y="246246"/>
                    <a:pt x="64310" y="303964"/>
                    <a:pt x="77258" y="35646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02" name="フリーフォーム: 図形 301">
              <a:extLst>
                <a:ext uri="{FF2B5EF4-FFF2-40B4-BE49-F238E27FC236}">
                  <a16:creationId xmlns:a16="http://schemas.microsoft.com/office/drawing/2014/main" id="{FABBFFE7-F0F6-4DA1-8C03-8211AC32120D}"/>
                </a:ext>
              </a:extLst>
            </p:cNvPr>
            <p:cNvSpPr/>
            <p:nvPr/>
          </p:nvSpPr>
          <p:spPr>
            <a:xfrm rot="5400000">
              <a:off x="1979022" y="4794904"/>
              <a:ext cx="11827" cy="154298"/>
            </a:xfrm>
            <a:custGeom>
              <a:avLst/>
              <a:gdLst>
                <a:gd name="connsiteX0" fmla="*/ 81961 w 81961"/>
                <a:gd name="connsiteY0" fmla="*/ 371320 h 371320"/>
                <a:gd name="connsiteX1" fmla="*/ 74943 w 81961"/>
                <a:gd name="connsiteY1" fmla="*/ 366589 h 371320"/>
                <a:gd name="connsiteX2" fmla="*/ 0 w 81961"/>
                <a:gd name="connsiteY2" fmla="*/ 185660 h 371320"/>
                <a:gd name="connsiteX3" fmla="*/ 74943 w 81961"/>
                <a:gd name="connsiteY3" fmla="*/ 4731 h 371320"/>
                <a:gd name="connsiteX4" fmla="*/ 81961 w 81961"/>
                <a:gd name="connsiteY4" fmla="*/ 0 h 371320"/>
                <a:gd name="connsiteX5" fmla="*/ 77258 w 81961"/>
                <a:gd name="connsiteY5" fmla="*/ 14859 h 371320"/>
                <a:gd name="connsiteX6" fmla="*/ 57150 w 81961"/>
                <a:gd name="connsiteY6" fmla="*/ 185660 h 371320"/>
                <a:gd name="connsiteX7" fmla="*/ 77258 w 81961"/>
                <a:gd name="connsiteY7" fmla="*/ 356461 h 37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961" h="371320">
                  <a:moveTo>
                    <a:pt x="81961" y="371320"/>
                  </a:moveTo>
                  <a:lnTo>
                    <a:pt x="74943" y="366589"/>
                  </a:lnTo>
                  <a:cubicBezTo>
                    <a:pt x="28640" y="320285"/>
                    <a:pt x="0" y="256317"/>
                    <a:pt x="0" y="185660"/>
                  </a:cubicBezTo>
                  <a:cubicBezTo>
                    <a:pt x="0" y="115003"/>
                    <a:pt x="28640" y="51035"/>
                    <a:pt x="74943" y="4731"/>
                  </a:cubicBezTo>
                  <a:lnTo>
                    <a:pt x="81961" y="0"/>
                  </a:lnTo>
                  <a:lnTo>
                    <a:pt x="77258" y="14859"/>
                  </a:lnTo>
                  <a:cubicBezTo>
                    <a:pt x="64310" y="67356"/>
                    <a:pt x="57150" y="125074"/>
                    <a:pt x="57150" y="185660"/>
                  </a:cubicBezTo>
                  <a:cubicBezTo>
                    <a:pt x="57150" y="246246"/>
                    <a:pt x="64310" y="303964"/>
                    <a:pt x="77258" y="35646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19949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0" name="グループ化 199">
            <a:extLst>
              <a:ext uri="{FF2B5EF4-FFF2-40B4-BE49-F238E27FC236}">
                <a16:creationId xmlns:a16="http://schemas.microsoft.com/office/drawing/2014/main" id="{1CE63E8A-72F9-4222-8157-4571BF22487E}"/>
              </a:ext>
            </a:extLst>
          </p:cNvPr>
          <p:cNvGrpSpPr/>
          <p:nvPr/>
        </p:nvGrpSpPr>
        <p:grpSpPr>
          <a:xfrm>
            <a:off x="1190640" y="964762"/>
            <a:ext cx="1608981" cy="2575192"/>
            <a:chOff x="1190640" y="964762"/>
            <a:chExt cx="1608981" cy="2575192"/>
          </a:xfrm>
        </p:grpSpPr>
        <p:grpSp>
          <p:nvGrpSpPr>
            <p:cNvPr id="201" name="グループ化 200">
              <a:extLst>
                <a:ext uri="{FF2B5EF4-FFF2-40B4-BE49-F238E27FC236}">
                  <a16:creationId xmlns:a16="http://schemas.microsoft.com/office/drawing/2014/main" id="{83260E21-9533-4F0B-9BFC-59C236446B54}"/>
                </a:ext>
              </a:extLst>
            </p:cNvPr>
            <p:cNvGrpSpPr/>
            <p:nvPr/>
          </p:nvGrpSpPr>
          <p:grpSpPr>
            <a:xfrm>
              <a:off x="1190640" y="964762"/>
              <a:ext cx="1608981" cy="2575192"/>
              <a:chOff x="1190640" y="964762"/>
              <a:chExt cx="1608981" cy="2575192"/>
            </a:xfrm>
          </p:grpSpPr>
          <p:grpSp>
            <p:nvGrpSpPr>
              <p:cNvPr id="206" name="グループ化 205">
                <a:extLst>
                  <a:ext uri="{FF2B5EF4-FFF2-40B4-BE49-F238E27FC236}">
                    <a16:creationId xmlns:a16="http://schemas.microsoft.com/office/drawing/2014/main" id="{37488A56-DF14-427C-8908-1BAAB33CE262}"/>
                  </a:ext>
                </a:extLst>
              </p:cNvPr>
              <p:cNvGrpSpPr/>
              <p:nvPr/>
            </p:nvGrpSpPr>
            <p:grpSpPr>
              <a:xfrm>
                <a:off x="1190640" y="2028261"/>
                <a:ext cx="1608981" cy="1511693"/>
                <a:chOff x="1190640" y="2028261"/>
                <a:chExt cx="1608981" cy="1511693"/>
              </a:xfrm>
            </p:grpSpPr>
            <p:sp>
              <p:nvSpPr>
                <p:cNvPr id="267" name="フリーフォーム: 図形 266">
                  <a:extLst>
                    <a:ext uri="{FF2B5EF4-FFF2-40B4-BE49-F238E27FC236}">
                      <a16:creationId xmlns:a16="http://schemas.microsoft.com/office/drawing/2014/main" id="{1507A94E-1DBB-4230-9B8B-EE57AE0A14B5}"/>
                    </a:ext>
                  </a:extLst>
                </p:cNvPr>
                <p:cNvSpPr/>
                <p:nvPr/>
              </p:nvSpPr>
              <p:spPr>
                <a:xfrm flipH="1">
                  <a:off x="2485456" y="2382553"/>
                  <a:ext cx="314165" cy="1157401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  <a:gd name="connsiteX0" fmla="*/ 204002 w 204002"/>
                    <a:gd name="connsiteY0" fmla="*/ 0 h 920697"/>
                    <a:gd name="connsiteX1" fmla="*/ 204002 w 204002"/>
                    <a:gd name="connsiteY1" fmla="*/ 916908 h 920697"/>
                    <a:gd name="connsiteX2" fmla="*/ 0 w 204002"/>
                    <a:gd name="connsiteY2" fmla="*/ 920697 h 920697"/>
                    <a:gd name="connsiteX3" fmla="*/ 64942 w 204002"/>
                    <a:gd name="connsiteY3" fmla="*/ 297535 h 920697"/>
                    <a:gd name="connsiteX4" fmla="*/ 179973 w 204002"/>
                    <a:gd name="connsiteY4" fmla="*/ 19826 h 920697"/>
                    <a:gd name="connsiteX5" fmla="*/ 204002 w 204002"/>
                    <a:gd name="connsiteY5" fmla="*/ 0 h 920697"/>
                    <a:gd name="connsiteX0" fmla="*/ 204002 w 204002"/>
                    <a:gd name="connsiteY0" fmla="*/ 0 h 920697"/>
                    <a:gd name="connsiteX1" fmla="*/ 204002 w 204002"/>
                    <a:gd name="connsiteY1" fmla="*/ 916908 h 920697"/>
                    <a:gd name="connsiteX2" fmla="*/ 0 w 204002"/>
                    <a:gd name="connsiteY2" fmla="*/ 920697 h 920697"/>
                    <a:gd name="connsiteX3" fmla="*/ 64942 w 204002"/>
                    <a:gd name="connsiteY3" fmla="*/ 297535 h 920697"/>
                    <a:gd name="connsiteX4" fmla="*/ 179973 w 204002"/>
                    <a:gd name="connsiteY4" fmla="*/ 19826 h 920697"/>
                    <a:gd name="connsiteX5" fmla="*/ 204002 w 204002"/>
                    <a:gd name="connsiteY5" fmla="*/ 0 h 9206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4002" h="920697">
                      <a:moveTo>
                        <a:pt x="204002" y="0"/>
                      </a:moveTo>
                      <a:lnTo>
                        <a:pt x="204002" y="916908"/>
                      </a:lnTo>
                      <a:lnTo>
                        <a:pt x="0" y="920697"/>
                      </a:lnTo>
                      <a:cubicBezTo>
                        <a:pt x="0" y="714239"/>
                        <a:pt x="34017" y="511570"/>
                        <a:pt x="64942" y="297535"/>
                      </a:cubicBezTo>
                      <a:cubicBezTo>
                        <a:pt x="64942" y="189083"/>
                        <a:pt x="108901" y="90898"/>
                        <a:pt x="179973" y="19826"/>
                      </a:cubicBezTo>
                      <a:lnTo>
                        <a:pt x="204002" y="0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68" name="フリーフォーム: 図形 267">
                  <a:extLst>
                    <a:ext uri="{FF2B5EF4-FFF2-40B4-BE49-F238E27FC236}">
                      <a16:creationId xmlns:a16="http://schemas.microsoft.com/office/drawing/2014/main" id="{10563095-DA05-4ED3-A300-411E30F28043}"/>
                    </a:ext>
                  </a:extLst>
                </p:cNvPr>
                <p:cNvSpPr/>
                <p:nvPr/>
              </p:nvSpPr>
              <p:spPr>
                <a:xfrm>
                  <a:off x="1190640" y="2382553"/>
                  <a:ext cx="314165" cy="1157401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  <a:gd name="connsiteX0" fmla="*/ 204002 w 204002"/>
                    <a:gd name="connsiteY0" fmla="*/ 0 h 920697"/>
                    <a:gd name="connsiteX1" fmla="*/ 204002 w 204002"/>
                    <a:gd name="connsiteY1" fmla="*/ 916908 h 920697"/>
                    <a:gd name="connsiteX2" fmla="*/ 0 w 204002"/>
                    <a:gd name="connsiteY2" fmla="*/ 920697 h 920697"/>
                    <a:gd name="connsiteX3" fmla="*/ 64942 w 204002"/>
                    <a:gd name="connsiteY3" fmla="*/ 297535 h 920697"/>
                    <a:gd name="connsiteX4" fmla="*/ 179973 w 204002"/>
                    <a:gd name="connsiteY4" fmla="*/ 19826 h 920697"/>
                    <a:gd name="connsiteX5" fmla="*/ 204002 w 204002"/>
                    <a:gd name="connsiteY5" fmla="*/ 0 h 920697"/>
                    <a:gd name="connsiteX0" fmla="*/ 204002 w 204002"/>
                    <a:gd name="connsiteY0" fmla="*/ 0 h 920697"/>
                    <a:gd name="connsiteX1" fmla="*/ 204002 w 204002"/>
                    <a:gd name="connsiteY1" fmla="*/ 916908 h 920697"/>
                    <a:gd name="connsiteX2" fmla="*/ 0 w 204002"/>
                    <a:gd name="connsiteY2" fmla="*/ 920697 h 920697"/>
                    <a:gd name="connsiteX3" fmla="*/ 64942 w 204002"/>
                    <a:gd name="connsiteY3" fmla="*/ 297535 h 920697"/>
                    <a:gd name="connsiteX4" fmla="*/ 179973 w 204002"/>
                    <a:gd name="connsiteY4" fmla="*/ 19826 h 920697"/>
                    <a:gd name="connsiteX5" fmla="*/ 204002 w 204002"/>
                    <a:gd name="connsiteY5" fmla="*/ 0 h 9206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4002" h="920697">
                      <a:moveTo>
                        <a:pt x="204002" y="0"/>
                      </a:moveTo>
                      <a:lnTo>
                        <a:pt x="204002" y="916908"/>
                      </a:lnTo>
                      <a:lnTo>
                        <a:pt x="0" y="920697"/>
                      </a:lnTo>
                      <a:cubicBezTo>
                        <a:pt x="0" y="714239"/>
                        <a:pt x="34017" y="511570"/>
                        <a:pt x="64942" y="297535"/>
                      </a:cubicBezTo>
                      <a:cubicBezTo>
                        <a:pt x="64942" y="189083"/>
                        <a:pt x="108901" y="90898"/>
                        <a:pt x="179973" y="19826"/>
                      </a:cubicBezTo>
                      <a:lnTo>
                        <a:pt x="204002" y="0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69" name="グループ化 268">
                  <a:extLst>
                    <a:ext uri="{FF2B5EF4-FFF2-40B4-BE49-F238E27FC236}">
                      <a16:creationId xmlns:a16="http://schemas.microsoft.com/office/drawing/2014/main" id="{EFB1331B-3710-4401-9DFC-88CE07D9800E}"/>
                    </a:ext>
                  </a:extLst>
                </p:cNvPr>
                <p:cNvGrpSpPr/>
                <p:nvPr/>
              </p:nvGrpSpPr>
              <p:grpSpPr>
                <a:xfrm>
                  <a:off x="1371792" y="2028261"/>
                  <a:ext cx="1247584" cy="1506931"/>
                  <a:chOff x="1371792" y="4943989"/>
                  <a:chExt cx="1247584" cy="1506931"/>
                </a:xfrm>
              </p:grpSpPr>
              <p:sp>
                <p:nvSpPr>
                  <p:cNvPr id="270" name="片側の 2 つの角を丸めた四角形 144">
                    <a:extLst>
                      <a:ext uri="{FF2B5EF4-FFF2-40B4-BE49-F238E27FC236}">
                        <a16:creationId xmlns:a16="http://schemas.microsoft.com/office/drawing/2014/main" id="{06FAB333-0902-42B2-8591-4939FF1283A2}"/>
                      </a:ext>
                    </a:extLst>
                  </p:cNvPr>
                  <p:cNvSpPr/>
                  <p:nvPr/>
                </p:nvSpPr>
                <p:spPr>
                  <a:xfrm>
                    <a:off x="1387814" y="5223466"/>
                    <a:ext cx="1215686" cy="1227454"/>
                  </a:xfrm>
                  <a:prstGeom prst="round2SameRect">
                    <a:avLst>
                      <a:gd name="adj1" fmla="val 22029"/>
                      <a:gd name="adj2" fmla="val 0"/>
                    </a:avLst>
                  </a:prstGeom>
                  <a:solidFill>
                    <a:schemeClr val="accent1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74" name="フリーフォーム: 図形 273">
                    <a:extLst>
                      <a:ext uri="{FF2B5EF4-FFF2-40B4-BE49-F238E27FC236}">
                        <a16:creationId xmlns:a16="http://schemas.microsoft.com/office/drawing/2014/main" id="{85D7673A-C779-4D4C-8CEB-86129E0A31A0}"/>
                      </a:ext>
                    </a:extLst>
                  </p:cNvPr>
                  <p:cNvSpPr/>
                  <p:nvPr/>
                </p:nvSpPr>
                <p:spPr>
                  <a:xfrm>
                    <a:off x="1711170" y="4943989"/>
                    <a:ext cx="562482" cy="457800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25992" h="380772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6315" y="24000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80772"/>
                          <a:pt x="262996" y="380772"/>
                        </a:cubicBezTo>
                        <a:cubicBezTo>
                          <a:pt x="117747" y="380772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6411" y="240006"/>
                        </a:lnTo>
                        <a:close/>
                      </a:path>
                    </a:pathLst>
                  </a:cu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75" name="二等辺三角形 274">
                    <a:extLst>
                      <a:ext uri="{FF2B5EF4-FFF2-40B4-BE49-F238E27FC236}">
                        <a16:creationId xmlns:a16="http://schemas.microsoft.com/office/drawing/2014/main" id="{1651A2E6-0843-460E-9B68-8D17AE92716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811989" y="5326157"/>
                    <a:ext cx="343041" cy="453136"/>
                  </a:xfrm>
                  <a:prstGeom prst="triangle">
                    <a:avLst/>
                  </a:prstGeom>
                  <a:solidFill>
                    <a:schemeClr val="accent1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76" name="平行四辺形 833">
                    <a:extLst>
                      <a:ext uri="{FF2B5EF4-FFF2-40B4-BE49-F238E27FC236}">
                        <a16:creationId xmlns:a16="http://schemas.microsoft.com/office/drawing/2014/main" id="{465A8596-42CF-4A3F-BD65-10C6AC1E69E6}"/>
                      </a:ext>
                    </a:extLst>
                  </p:cNvPr>
                  <p:cNvSpPr/>
                  <p:nvPr/>
                </p:nvSpPr>
                <p:spPr>
                  <a:xfrm flipH="1">
                    <a:off x="1628775" y="5223467"/>
                    <a:ext cx="385762" cy="720134"/>
                  </a:xfrm>
                  <a:custGeom>
                    <a:avLst/>
                    <a:gdLst>
                      <a:gd name="connsiteX0" fmla="*/ 0 w 411689"/>
                      <a:gd name="connsiteY0" fmla="*/ 708228 h 708228"/>
                      <a:gd name="connsiteX1" fmla="*/ 216474 w 411689"/>
                      <a:gd name="connsiteY1" fmla="*/ 0 h 708228"/>
                      <a:gd name="connsiteX2" fmla="*/ 411689 w 411689"/>
                      <a:gd name="connsiteY2" fmla="*/ 0 h 708228"/>
                      <a:gd name="connsiteX3" fmla="*/ 195215 w 411689"/>
                      <a:gd name="connsiteY3" fmla="*/ 708228 h 708228"/>
                      <a:gd name="connsiteX4" fmla="*/ 0 w 411689"/>
                      <a:gd name="connsiteY4" fmla="*/ 708228 h 708228"/>
                      <a:gd name="connsiteX0" fmla="*/ 0 w 411689"/>
                      <a:gd name="connsiteY0" fmla="*/ 708228 h 708228"/>
                      <a:gd name="connsiteX1" fmla="*/ 216474 w 411689"/>
                      <a:gd name="connsiteY1" fmla="*/ 0 h 708228"/>
                      <a:gd name="connsiteX2" fmla="*/ 411689 w 411689"/>
                      <a:gd name="connsiteY2" fmla="*/ 0 h 708228"/>
                      <a:gd name="connsiteX3" fmla="*/ 195215 w 411689"/>
                      <a:gd name="connsiteY3" fmla="*/ 708228 h 708228"/>
                      <a:gd name="connsiteX4" fmla="*/ 0 w 411689"/>
                      <a:gd name="connsiteY4" fmla="*/ 708228 h 708228"/>
                      <a:gd name="connsiteX0" fmla="*/ 0 w 366446"/>
                      <a:gd name="connsiteY0" fmla="*/ 539160 h 708228"/>
                      <a:gd name="connsiteX1" fmla="*/ 171231 w 366446"/>
                      <a:gd name="connsiteY1" fmla="*/ 0 h 708228"/>
                      <a:gd name="connsiteX2" fmla="*/ 366446 w 366446"/>
                      <a:gd name="connsiteY2" fmla="*/ 0 h 708228"/>
                      <a:gd name="connsiteX3" fmla="*/ 149972 w 366446"/>
                      <a:gd name="connsiteY3" fmla="*/ 708228 h 708228"/>
                      <a:gd name="connsiteX4" fmla="*/ 0 w 366446"/>
                      <a:gd name="connsiteY4" fmla="*/ 539160 h 708228"/>
                      <a:gd name="connsiteX0" fmla="*/ 0 w 366446"/>
                      <a:gd name="connsiteY0" fmla="*/ 539160 h 786809"/>
                      <a:gd name="connsiteX1" fmla="*/ 171231 w 366446"/>
                      <a:gd name="connsiteY1" fmla="*/ 0 h 786809"/>
                      <a:gd name="connsiteX2" fmla="*/ 366446 w 366446"/>
                      <a:gd name="connsiteY2" fmla="*/ 0 h 786809"/>
                      <a:gd name="connsiteX3" fmla="*/ 130922 w 366446"/>
                      <a:gd name="connsiteY3" fmla="*/ 786809 h 786809"/>
                      <a:gd name="connsiteX4" fmla="*/ 0 w 366446"/>
                      <a:gd name="connsiteY4" fmla="*/ 539160 h 7868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66446" h="786809">
                        <a:moveTo>
                          <a:pt x="0" y="539160"/>
                        </a:moveTo>
                        <a:lnTo>
                          <a:pt x="171231" y="0"/>
                        </a:lnTo>
                        <a:lnTo>
                          <a:pt x="366446" y="0"/>
                        </a:lnTo>
                        <a:lnTo>
                          <a:pt x="130922" y="786809"/>
                        </a:lnTo>
                        <a:lnTo>
                          <a:pt x="0" y="53916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5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03" name="平行四辺形 302">
                    <a:extLst>
                      <a:ext uri="{FF2B5EF4-FFF2-40B4-BE49-F238E27FC236}">
                        <a16:creationId xmlns:a16="http://schemas.microsoft.com/office/drawing/2014/main" id="{19F58882-0F83-43EB-8CCE-7C2B315D64B4}"/>
                      </a:ext>
                    </a:extLst>
                  </p:cNvPr>
                  <p:cNvSpPr/>
                  <p:nvPr/>
                </p:nvSpPr>
                <p:spPr>
                  <a:xfrm>
                    <a:off x="1724010" y="5223466"/>
                    <a:ext cx="646343" cy="949512"/>
                  </a:xfrm>
                  <a:prstGeom prst="parallelogram">
                    <a:avLst>
                      <a:gd name="adj" fmla="val 67526"/>
                    </a:avLst>
                  </a:prstGeom>
                  <a:solidFill>
                    <a:schemeClr val="accent1">
                      <a:lumMod val="5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04" name="四角形: 上の 2 つの角を丸める 303">
                    <a:extLst>
                      <a:ext uri="{FF2B5EF4-FFF2-40B4-BE49-F238E27FC236}">
                        <a16:creationId xmlns:a16="http://schemas.microsoft.com/office/drawing/2014/main" id="{5E003EFA-F684-4B0F-9022-F177983BF0C9}"/>
                      </a:ext>
                    </a:extLst>
                  </p:cNvPr>
                  <p:cNvSpPr/>
                  <p:nvPr/>
                </p:nvSpPr>
                <p:spPr>
                  <a:xfrm>
                    <a:off x="1371792" y="6099180"/>
                    <a:ext cx="1247584" cy="351739"/>
                  </a:xfrm>
                  <a:prstGeom prst="round2SameRect">
                    <a:avLst>
                      <a:gd name="adj1" fmla="val 15313"/>
                      <a:gd name="adj2" fmla="val 0"/>
                    </a:avLst>
                  </a:prstGeom>
                  <a:solidFill>
                    <a:schemeClr val="accent1">
                      <a:lumMod val="5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209" name="グループ化 208">
                <a:extLst>
                  <a:ext uri="{FF2B5EF4-FFF2-40B4-BE49-F238E27FC236}">
                    <a16:creationId xmlns:a16="http://schemas.microsoft.com/office/drawing/2014/main" id="{0574A68C-92AD-4412-9D92-295004CEC492}"/>
                  </a:ext>
                </a:extLst>
              </p:cNvPr>
              <p:cNvGrpSpPr/>
              <p:nvPr/>
            </p:nvGrpSpPr>
            <p:grpSpPr>
              <a:xfrm>
                <a:off x="1348425" y="964762"/>
                <a:ext cx="1277659" cy="1299459"/>
                <a:chOff x="305055" y="212842"/>
                <a:chExt cx="1277659" cy="1299459"/>
              </a:xfrm>
            </p:grpSpPr>
            <p:sp>
              <p:nvSpPr>
                <p:cNvPr id="210" name="円/楕円 291">
                  <a:extLst>
                    <a:ext uri="{FF2B5EF4-FFF2-40B4-BE49-F238E27FC236}">
                      <a16:creationId xmlns:a16="http://schemas.microsoft.com/office/drawing/2014/main" id="{7B1B8BB8-E9F4-4D2B-90B7-F4911F1B9110}"/>
                    </a:ext>
                  </a:extLst>
                </p:cNvPr>
                <p:cNvSpPr/>
                <p:nvPr/>
              </p:nvSpPr>
              <p:spPr>
                <a:xfrm>
                  <a:off x="478068" y="306375"/>
                  <a:ext cx="931632" cy="1205926"/>
                </a:xfrm>
                <a:custGeom>
                  <a:avLst/>
                  <a:gdLst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04839 h 809678"/>
                    <a:gd name="connsiteX1" fmla="*/ 359857 w 719714"/>
                    <a:gd name="connsiteY1" fmla="*/ 0 h 809678"/>
                    <a:gd name="connsiteX2" fmla="*/ 719714 w 719714"/>
                    <a:gd name="connsiteY2" fmla="*/ 404839 h 809678"/>
                    <a:gd name="connsiteX3" fmla="*/ 359857 w 719714"/>
                    <a:gd name="connsiteY3" fmla="*/ 809678 h 809678"/>
                    <a:gd name="connsiteX4" fmla="*/ 0 w 719714"/>
                    <a:gd name="connsiteY4" fmla="*/ 404839 h 809678"/>
                    <a:gd name="connsiteX0" fmla="*/ 0 w 719714"/>
                    <a:gd name="connsiteY0" fmla="*/ 455639 h 860478"/>
                    <a:gd name="connsiteX1" fmla="*/ 366207 w 719714"/>
                    <a:gd name="connsiteY1" fmla="*/ 0 h 860478"/>
                    <a:gd name="connsiteX2" fmla="*/ 719714 w 719714"/>
                    <a:gd name="connsiteY2" fmla="*/ 455639 h 860478"/>
                    <a:gd name="connsiteX3" fmla="*/ 359857 w 719714"/>
                    <a:gd name="connsiteY3" fmla="*/ 860478 h 860478"/>
                    <a:gd name="connsiteX4" fmla="*/ 0 w 719714"/>
                    <a:gd name="connsiteY4" fmla="*/ 455639 h 860478"/>
                    <a:gd name="connsiteX0" fmla="*/ 0 w 719714"/>
                    <a:gd name="connsiteY0" fmla="*/ 458814 h 863653"/>
                    <a:gd name="connsiteX1" fmla="*/ 359857 w 719714"/>
                    <a:gd name="connsiteY1" fmla="*/ 0 h 863653"/>
                    <a:gd name="connsiteX2" fmla="*/ 719714 w 719714"/>
                    <a:gd name="connsiteY2" fmla="*/ 458814 h 863653"/>
                    <a:gd name="connsiteX3" fmla="*/ 359857 w 719714"/>
                    <a:gd name="connsiteY3" fmla="*/ 863653 h 863653"/>
                    <a:gd name="connsiteX4" fmla="*/ 0 w 719714"/>
                    <a:gd name="connsiteY4" fmla="*/ 458814 h 863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19714" h="863653">
                      <a:moveTo>
                        <a:pt x="0" y="458814"/>
                      </a:moveTo>
                      <a:cubicBezTo>
                        <a:pt x="0" y="235228"/>
                        <a:pt x="161113" y="0"/>
                        <a:pt x="359857" y="0"/>
                      </a:cubicBezTo>
                      <a:cubicBezTo>
                        <a:pt x="558601" y="0"/>
                        <a:pt x="719714" y="235228"/>
                        <a:pt x="719714" y="458814"/>
                      </a:cubicBezTo>
                      <a:cubicBezTo>
                        <a:pt x="719714" y="682400"/>
                        <a:pt x="558601" y="863653"/>
                        <a:pt x="359857" y="863653"/>
                      </a:cubicBezTo>
                      <a:cubicBezTo>
                        <a:pt x="161113" y="863653"/>
                        <a:pt x="0" y="682400"/>
                        <a:pt x="0" y="458814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11" name="グループ化 210">
                  <a:extLst>
                    <a:ext uri="{FF2B5EF4-FFF2-40B4-BE49-F238E27FC236}">
                      <a16:creationId xmlns:a16="http://schemas.microsoft.com/office/drawing/2014/main" id="{52391268-3EC8-4895-A3E4-DB34AA0FB8A9}"/>
                    </a:ext>
                  </a:extLst>
                </p:cNvPr>
                <p:cNvGrpSpPr/>
                <p:nvPr/>
              </p:nvGrpSpPr>
              <p:grpSpPr>
                <a:xfrm>
                  <a:off x="305055" y="212842"/>
                  <a:ext cx="1277659" cy="1237443"/>
                  <a:chOff x="2791855" y="1947821"/>
                  <a:chExt cx="1150919" cy="1114692"/>
                </a:xfrm>
                <a:solidFill>
                  <a:srgbClr val="FFCC99"/>
                </a:solidFill>
              </p:grpSpPr>
              <p:grpSp>
                <p:nvGrpSpPr>
                  <p:cNvPr id="242" name="グループ化 241">
                    <a:extLst>
                      <a:ext uri="{FF2B5EF4-FFF2-40B4-BE49-F238E27FC236}">
                        <a16:creationId xmlns:a16="http://schemas.microsoft.com/office/drawing/2014/main" id="{36A06610-764D-4906-B1BA-8453FBD0EBAB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52" name="円/楕円 437">
                      <a:extLst>
                        <a:ext uri="{FF2B5EF4-FFF2-40B4-BE49-F238E27FC236}">
                          <a16:creationId xmlns:a16="http://schemas.microsoft.com/office/drawing/2014/main" id="{014ED547-AD00-4281-A7A1-B70452BFC91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20000"/>
                        <a:lumOff val="8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66" name="円/楕円 438">
                      <a:extLst>
                        <a:ext uri="{FF2B5EF4-FFF2-40B4-BE49-F238E27FC236}">
                          <a16:creationId xmlns:a16="http://schemas.microsoft.com/office/drawing/2014/main" id="{F1BC0B54-46D3-49E1-8FF9-9552B758C2C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43" name="グループ化 242">
                    <a:extLst>
                      <a:ext uri="{FF2B5EF4-FFF2-40B4-BE49-F238E27FC236}">
                        <a16:creationId xmlns:a16="http://schemas.microsoft.com/office/drawing/2014/main" id="{2025D7CD-7C6A-4672-8D9C-B7BC9EBE7BF3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47" name="円/楕円 435">
                      <a:extLst>
                        <a:ext uri="{FF2B5EF4-FFF2-40B4-BE49-F238E27FC236}">
                          <a16:creationId xmlns:a16="http://schemas.microsoft.com/office/drawing/2014/main" id="{E54B0778-CA34-4BE0-B556-10EF3D0819C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20000"/>
                        <a:lumOff val="8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48" name="円/楕円 436">
                      <a:extLst>
                        <a:ext uri="{FF2B5EF4-FFF2-40B4-BE49-F238E27FC236}">
                          <a16:creationId xmlns:a16="http://schemas.microsoft.com/office/drawing/2014/main" id="{B0A0C811-51D8-4729-805D-3E6CC2E0D71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44" name="円/楕円 291">
                    <a:extLst>
                      <a:ext uri="{FF2B5EF4-FFF2-40B4-BE49-F238E27FC236}">
                        <a16:creationId xmlns:a16="http://schemas.microsoft.com/office/drawing/2014/main" id="{0A5D0B1E-A34B-495D-9CE1-9A7E6E8C8050}"/>
                      </a:ext>
                    </a:extLst>
                  </p:cNvPr>
                  <p:cNvSpPr/>
                  <p:nvPr/>
                </p:nvSpPr>
                <p:spPr>
                  <a:xfrm>
                    <a:off x="2902857" y="1947821"/>
                    <a:ext cx="928913" cy="1114692"/>
                  </a:xfrm>
                  <a:custGeom>
                    <a:avLst/>
                    <a:gdLst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04839 h 809678"/>
                      <a:gd name="connsiteX1" fmla="*/ 359857 w 719714"/>
                      <a:gd name="connsiteY1" fmla="*/ 0 h 809678"/>
                      <a:gd name="connsiteX2" fmla="*/ 719714 w 719714"/>
                      <a:gd name="connsiteY2" fmla="*/ 404839 h 809678"/>
                      <a:gd name="connsiteX3" fmla="*/ 359857 w 719714"/>
                      <a:gd name="connsiteY3" fmla="*/ 809678 h 809678"/>
                      <a:gd name="connsiteX4" fmla="*/ 0 w 719714"/>
                      <a:gd name="connsiteY4" fmla="*/ 404839 h 809678"/>
                      <a:gd name="connsiteX0" fmla="*/ 0 w 719714"/>
                      <a:gd name="connsiteY0" fmla="*/ 455639 h 860478"/>
                      <a:gd name="connsiteX1" fmla="*/ 366207 w 719714"/>
                      <a:gd name="connsiteY1" fmla="*/ 0 h 860478"/>
                      <a:gd name="connsiteX2" fmla="*/ 719714 w 719714"/>
                      <a:gd name="connsiteY2" fmla="*/ 455639 h 860478"/>
                      <a:gd name="connsiteX3" fmla="*/ 359857 w 719714"/>
                      <a:gd name="connsiteY3" fmla="*/ 860478 h 860478"/>
                      <a:gd name="connsiteX4" fmla="*/ 0 w 719714"/>
                      <a:gd name="connsiteY4" fmla="*/ 455639 h 860478"/>
                      <a:gd name="connsiteX0" fmla="*/ 0 w 719714"/>
                      <a:gd name="connsiteY0" fmla="*/ 458814 h 863653"/>
                      <a:gd name="connsiteX1" fmla="*/ 359857 w 719714"/>
                      <a:gd name="connsiteY1" fmla="*/ 0 h 863653"/>
                      <a:gd name="connsiteX2" fmla="*/ 719714 w 719714"/>
                      <a:gd name="connsiteY2" fmla="*/ 458814 h 863653"/>
                      <a:gd name="connsiteX3" fmla="*/ 359857 w 719714"/>
                      <a:gd name="connsiteY3" fmla="*/ 863653 h 863653"/>
                      <a:gd name="connsiteX4" fmla="*/ 0 w 719714"/>
                      <a:gd name="connsiteY4" fmla="*/ 458814 h 8636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19714" h="863653">
                        <a:moveTo>
                          <a:pt x="0" y="458814"/>
                        </a:moveTo>
                        <a:cubicBezTo>
                          <a:pt x="0" y="235228"/>
                          <a:pt x="161113" y="0"/>
                          <a:pt x="359857" y="0"/>
                        </a:cubicBezTo>
                        <a:cubicBezTo>
                          <a:pt x="558601" y="0"/>
                          <a:pt x="719714" y="235228"/>
                          <a:pt x="719714" y="458814"/>
                        </a:cubicBezTo>
                        <a:cubicBezTo>
                          <a:pt x="719714" y="682400"/>
                          <a:pt x="558601" y="863653"/>
                          <a:pt x="359857" y="863653"/>
                        </a:cubicBezTo>
                        <a:cubicBezTo>
                          <a:pt x="161113" y="863653"/>
                          <a:pt x="0" y="682400"/>
                          <a:pt x="0" y="45881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12" name="月 211">
                  <a:extLst>
                    <a:ext uri="{FF2B5EF4-FFF2-40B4-BE49-F238E27FC236}">
                      <a16:creationId xmlns:a16="http://schemas.microsoft.com/office/drawing/2014/main" id="{1074A16F-BB1C-4CDE-AB65-8C7332F5854D}"/>
                    </a:ext>
                  </a:extLst>
                </p:cNvPr>
                <p:cNvSpPr/>
                <p:nvPr/>
              </p:nvSpPr>
              <p:spPr>
                <a:xfrm rot="5400000">
                  <a:off x="676994" y="530240"/>
                  <a:ext cx="66360" cy="201274"/>
                </a:xfrm>
                <a:prstGeom prst="moon">
                  <a:avLst>
                    <a:gd name="adj" fmla="val 62051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3" name="月 212">
                  <a:extLst>
                    <a:ext uri="{FF2B5EF4-FFF2-40B4-BE49-F238E27FC236}">
                      <a16:creationId xmlns:a16="http://schemas.microsoft.com/office/drawing/2014/main" id="{718D22DF-DAEE-4640-928E-C9AEA2B2D819}"/>
                    </a:ext>
                  </a:extLst>
                </p:cNvPr>
                <p:cNvSpPr/>
                <p:nvPr/>
              </p:nvSpPr>
              <p:spPr>
                <a:xfrm rot="5400000">
                  <a:off x="1142532" y="530242"/>
                  <a:ext cx="66362" cy="201274"/>
                </a:xfrm>
                <a:prstGeom prst="moon">
                  <a:avLst>
                    <a:gd name="adj" fmla="val 62051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16" name="グループ化 215">
                  <a:extLst>
                    <a:ext uri="{FF2B5EF4-FFF2-40B4-BE49-F238E27FC236}">
                      <a16:creationId xmlns:a16="http://schemas.microsoft.com/office/drawing/2014/main" id="{05D2696F-82CD-4BB9-8565-8895D41CEBB5}"/>
                    </a:ext>
                  </a:extLst>
                </p:cNvPr>
                <p:cNvGrpSpPr/>
                <p:nvPr/>
              </p:nvGrpSpPr>
              <p:grpSpPr>
                <a:xfrm>
                  <a:off x="501763" y="799611"/>
                  <a:ext cx="135002" cy="93534"/>
                  <a:chOff x="419854" y="787816"/>
                  <a:chExt cx="226299" cy="132157"/>
                </a:xfrm>
              </p:grpSpPr>
              <p:sp>
                <p:nvSpPr>
                  <p:cNvPr id="240" name="フリーフォーム: 図形 239">
                    <a:extLst>
                      <a:ext uri="{FF2B5EF4-FFF2-40B4-BE49-F238E27FC236}">
                        <a16:creationId xmlns:a16="http://schemas.microsoft.com/office/drawing/2014/main" id="{358E11BF-DC93-4779-8E73-C7D62F242C6D}"/>
                      </a:ext>
                    </a:extLst>
                  </p:cNvPr>
                  <p:cNvSpPr/>
                  <p:nvPr/>
                </p:nvSpPr>
                <p:spPr>
                  <a:xfrm rot="900000">
                    <a:off x="419854" y="787816"/>
                    <a:ext cx="226299" cy="33138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41" name="フリーフォーム: 図形 240">
                    <a:extLst>
                      <a:ext uri="{FF2B5EF4-FFF2-40B4-BE49-F238E27FC236}">
                        <a16:creationId xmlns:a16="http://schemas.microsoft.com/office/drawing/2014/main" id="{D9AAE783-9E4E-416D-8C7B-2E410AF27A63}"/>
                      </a:ext>
                    </a:extLst>
                  </p:cNvPr>
                  <p:cNvSpPr/>
                  <p:nvPr/>
                </p:nvSpPr>
                <p:spPr>
                  <a:xfrm rot="20700000" flipV="1">
                    <a:off x="419854" y="886835"/>
                    <a:ext cx="226299" cy="33138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17" name="グループ化 216">
                  <a:extLst>
                    <a:ext uri="{FF2B5EF4-FFF2-40B4-BE49-F238E27FC236}">
                      <a16:creationId xmlns:a16="http://schemas.microsoft.com/office/drawing/2014/main" id="{EEB66CB7-58F4-49E2-9578-62BA68B2C20E}"/>
                    </a:ext>
                  </a:extLst>
                </p:cNvPr>
                <p:cNvGrpSpPr/>
                <p:nvPr/>
              </p:nvGrpSpPr>
              <p:grpSpPr>
                <a:xfrm flipH="1">
                  <a:off x="1267856" y="799611"/>
                  <a:ext cx="135002" cy="93534"/>
                  <a:chOff x="419854" y="787816"/>
                  <a:chExt cx="226299" cy="132157"/>
                </a:xfrm>
              </p:grpSpPr>
              <p:sp>
                <p:nvSpPr>
                  <p:cNvPr id="238" name="フリーフォーム: 図形 237">
                    <a:extLst>
                      <a:ext uri="{FF2B5EF4-FFF2-40B4-BE49-F238E27FC236}">
                        <a16:creationId xmlns:a16="http://schemas.microsoft.com/office/drawing/2014/main" id="{F428B14D-8F7B-44D7-B4A6-FBA0AE80E7CE}"/>
                      </a:ext>
                    </a:extLst>
                  </p:cNvPr>
                  <p:cNvSpPr/>
                  <p:nvPr/>
                </p:nvSpPr>
                <p:spPr>
                  <a:xfrm rot="900000">
                    <a:off x="419854" y="787816"/>
                    <a:ext cx="226299" cy="33138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239" name="フリーフォーム: 図形 238">
                    <a:extLst>
                      <a:ext uri="{FF2B5EF4-FFF2-40B4-BE49-F238E27FC236}">
                        <a16:creationId xmlns:a16="http://schemas.microsoft.com/office/drawing/2014/main" id="{E0E1CD58-2196-4A4A-8118-A278FDD7BC48}"/>
                      </a:ext>
                    </a:extLst>
                  </p:cNvPr>
                  <p:cNvSpPr/>
                  <p:nvPr/>
                </p:nvSpPr>
                <p:spPr>
                  <a:xfrm rot="20700000" flipV="1">
                    <a:off x="419854" y="886835"/>
                    <a:ext cx="226299" cy="33138"/>
                  </a:xfrm>
                  <a:custGeom>
                    <a:avLst/>
                    <a:gdLst>
                      <a:gd name="connsiteX0" fmla="*/ 113149 w 226299"/>
                      <a:gd name="connsiteY0" fmla="*/ 0 h 33138"/>
                      <a:gd name="connsiteX1" fmla="*/ 178102 w 226299"/>
                      <a:gd name="connsiteY1" fmla="*/ 4764 h 33138"/>
                      <a:gd name="connsiteX2" fmla="*/ 226299 w 226299"/>
                      <a:gd name="connsiteY2" fmla="*/ 16569 h 33138"/>
                      <a:gd name="connsiteX3" fmla="*/ 178102 w 226299"/>
                      <a:gd name="connsiteY3" fmla="*/ 28374 h 33138"/>
                      <a:gd name="connsiteX4" fmla="*/ 113149 w 226299"/>
                      <a:gd name="connsiteY4" fmla="*/ 33138 h 33138"/>
                      <a:gd name="connsiteX5" fmla="*/ 48196 w 226299"/>
                      <a:gd name="connsiteY5" fmla="*/ 28374 h 33138"/>
                      <a:gd name="connsiteX6" fmla="*/ 0 w 226299"/>
                      <a:gd name="connsiteY6" fmla="*/ 16569 h 33138"/>
                      <a:gd name="connsiteX7" fmla="*/ 48196 w 226299"/>
                      <a:gd name="connsiteY7" fmla="*/ 4764 h 33138"/>
                      <a:gd name="connsiteX8" fmla="*/ 113149 w 226299"/>
                      <a:gd name="connsiteY8" fmla="*/ 0 h 331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26299" h="33138">
                        <a:moveTo>
                          <a:pt x="113149" y="0"/>
                        </a:moveTo>
                        <a:cubicBezTo>
                          <a:pt x="136189" y="0"/>
                          <a:pt x="158138" y="1696"/>
                          <a:pt x="178102" y="4764"/>
                        </a:cubicBezTo>
                        <a:lnTo>
                          <a:pt x="226299" y="16569"/>
                        </a:lnTo>
                        <a:lnTo>
                          <a:pt x="178102" y="28374"/>
                        </a:lnTo>
                        <a:cubicBezTo>
                          <a:pt x="158138" y="31442"/>
                          <a:pt x="136189" y="33138"/>
                          <a:pt x="113149" y="33138"/>
                        </a:cubicBezTo>
                        <a:cubicBezTo>
                          <a:pt x="90109" y="33138"/>
                          <a:pt x="68160" y="31442"/>
                          <a:pt x="48196" y="28374"/>
                        </a:cubicBezTo>
                        <a:lnTo>
                          <a:pt x="0" y="16569"/>
                        </a:lnTo>
                        <a:lnTo>
                          <a:pt x="48196" y="4764"/>
                        </a:lnTo>
                        <a:cubicBezTo>
                          <a:pt x="68160" y="1696"/>
                          <a:pt x="90109" y="0"/>
                          <a:pt x="113149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231" name="円/楕円 27">
                  <a:extLst>
                    <a:ext uri="{FF2B5EF4-FFF2-40B4-BE49-F238E27FC236}">
                      <a16:creationId xmlns:a16="http://schemas.microsoft.com/office/drawing/2014/main" id="{25E28229-C71A-4509-A326-AFBFE53D9135}"/>
                    </a:ext>
                  </a:extLst>
                </p:cNvPr>
                <p:cNvSpPr/>
                <p:nvPr/>
              </p:nvSpPr>
              <p:spPr>
                <a:xfrm rot="8100000">
                  <a:off x="644162" y="1166281"/>
                  <a:ext cx="235335" cy="4170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2" name="円/楕円 27">
                  <a:extLst>
                    <a:ext uri="{FF2B5EF4-FFF2-40B4-BE49-F238E27FC236}">
                      <a16:creationId xmlns:a16="http://schemas.microsoft.com/office/drawing/2014/main" id="{3A7BF9E1-23D2-4E63-BEDA-6530DF6084C7}"/>
                    </a:ext>
                  </a:extLst>
                </p:cNvPr>
                <p:cNvSpPr/>
                <p:nvPr/>
              </p:nvSpPr>
              <p:spPr>
                <a:xfrm rot="13500000" flipH="1">
                  <a:off x="1001349" y="1166282"/>
                  <a:ext cx="235335" cy="4170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33" name="グループ化 232">
                  <a:extLst>
                    <a:ext uri="{FF2B5EF4-FFF2-40B4-BE49-F238E27FC236}">
                      <a16:creationId xmlns:a16="http://schemas.microsoft.com/office/drawing/2014/main" id="{FB9539E7-5577-4037-8926-72ADECE6F723}"/>
                    </a:ext>
                  </a:extLst>
                </p:cNvPr>
                <p:cNvGrpSpPr/>
                <p:nvPr/>
              </p:nvGrpSpPr>
              <p:grpSpPr>
                <a:xfrm>
                  <a:off x="836857" y="993552"/>
                  <a:ext cx="198700" cy="168405"/>
                  <a:chOff x="7084627" y="3040652"/>
                  <a:chExt cx="240026" cy="203430"/>
                </a:xfrm>
                <a:solidFill>
                  <a:schemeClr val="accent2">
                    <a:lumMod val="60000"/>
                    <a:lumOff val="40000"/>
                  </a:schemeClr>
                </a:solidFill>
              </p:grpSpPr>
              <p:sp>
                <p:nvSpPr>
                  <p:cNvPr id="236" name="円/楕円 662">
                    <a:extLst>
                      <a:ext uri="{FF2B5EF4-FFF2-40B4-BE49-F238E27FC236}">
                        <a16:creationId xmlns:a16="http://schemas.microsoft.com/office/drawing/2014/main" id="{D76C797F-3B48-44DA-864C-8DFBA3D43818}"/>
                      </a:ext>
                    </a:extLst>
                  </p:cNvPr>
                  <p:cNvSpPr/>
                  <p:nvPr/>
                </p:nvSpPr>
                <p:spPr>
                  <a:xfrm>
                    <a:off x="7084627" y="3102163"/>
                    <a:ext cx="240026" cy="125443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37" name="フリーフォーム: 図形 236">
                    <a:extLst>
                      <a:ext uri="{FF2B5EF4-FFF2-40B4-BE49-F238E27FC236}">
                        <a16:creationId xmlns:a16="http://schemas.microsoft.com/office/drawing/2014/main" id="{422B654A-05F7-480B-B7D9-CE147BE23A5B}"/>
                      </a:ext>
                    </a:extLst>
                  </p:cNvPr>
                  <p:cNvSpPr/>
                  <p:nvPr/>
                </p:nvSpPr>
                <p:spPr>
                  <a:xfrm>
                    <a:off x="7137014" y="3040652"/>
                    <a:ext cx="135252" cy="20343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sp>
          <p:nvSpPr>
            <p:cNvPr id="202" name="フリーフォーム: 図形 201">
              <a:extLst>
                <a:ext uri="{FF2B5EF4-FFF2-40B4-BE49-F238E27FC236}">
                  <a16:creationId xmlns:a16="http://schemas.microsoft.com/office/drawing/2014/main" id="{5F46484E-DD93-4AA4-84D5-3792B5CC0F28}"/>
                </a:ext>
              </a:extLst>
            </p:cNvPr>
            <p:cNvSpPr/>
            <p:nvPr/>
          </p:nvSpPr>
          <p:spPr>
            <a:xfrm rot="5400000">
              <a:off x="1979023" y="1945198"/>
              <a:ext cx="11827" cy="154298"/>
            </a:xfrm>
            <a:custGeom>
              <a:avLst/>
              <a:gdLst>
                <a:gd name="connsiteX0" fmla="*/ 81961 w 81961"/>
                <a:gd name="connsiteY0" fmla="*/ 371320 h 371320"/>
                <a:gd name="connsiteX1" fmla="*/ 74943 w 81961"/>
                <a:gd name="connsiteY1" fmla="*/ 366589 h 371320"/>
                <a:gd name="connsiteX2" fmla="*/ 0 w 81961"/>
                <a:gd name="connsiteY2" fmla="*/ 185660 h 371320"/>
                <a:gd name="connsiteX3" fmla="*/ 74943 w 81961"/>
                <a:gd name="connsiteY3" fmla="*/ 4731 h 371320"/>
                <a:gd name="connsiteX4" fmla="*/ 81961 w 81961"/>
                <a:gd name="connsiteY4" fmla="*/ 0 h 371320"/>
                <a:gd name="connsiteX5" fmla="*/ 77258 w 81961"/>
                <a:gd name="connsiteY5" fmla="*/ 14859 h 371320"/>
                <a:gd name="connsiteX6" fmla="*/ 57150 w 81961"/>
                <a:gd name="connsiteY6" fmla="*/ 185660 h 371320"/>
                <a:gd name="connsiteX7" fmla="*/ 77258 w 81961"/>
                <a:gd name="connsiteY7" fmla="*/ 356461 h 37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961" h="371320">
                  <a:moveTo>
                    <a:pt x="81961" y="371320"/>
                  </a:moveTo>
                  <a:lnTo>
                    <a:pt x="74943" y="366589"/>
                  </a:lnTo>
                  <a:cubicBezTo>
                    <a:pt x="28640" y="320285"/>
                    <a:pt x="0" y="256317"/>
                    <a:pt x="0" y="185660"/>
                  </a:cubicBezTo>
                  <a:cubicBezTo>
                    <a:pt x="0" y="115003"/>
                    <a:pt x="28640" y="51035"/>
                    <a:pt x="74943" y="4731"/>
                  </a:cubicBezTo>
                  <a:lnTo>
                    <a:pt x="81961" y="0"/>
                  </a:lnTo>
                  <a:lnTo>
                    <a:pt x="77258" y="14859"/>
                  </a:lnTo>
                  <a:cubicBezTo>
                    <a:pt x="64310" y="67356"/>
                    <a:pt x="57150" y="125074"/>
                    <a:pt x="57150" y="185660"/>
                  </a:cubicBezTo>
                  <a:cubicBezTo>
                    <a:pt x="57150" y="246246"/>
                    <a:pt x="64310" y="303964"/>
                    <a:pt x="77258" y="35646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03" name="グループ化 202">
              <a:extLst>
                <a:ext uri="{FF2B5EF4-FFF2-40B4-BE49-F238E27FC236}">
                  <a16:creationId xmlns:a16="http://schemas.microsoft.com/office/drawing/2014/main" id="{96AB7BA2-01B3-4542-AFD1-EBEBA9512F21}"/>
                </a:ext>
              </a:extLst>
            </p:cNvPr>
            <p:cNvGrpSpPr/>
            <p:nvPr/>
          </p:nvGrpSpPr>
          <p:grpSpPr>
            <a:xfrm>
              <a:off x="1706999" y="1597546"/>
              <a:ext cx="565939" cy="45719"/>
              <a:chOff x="5774311" y="1553852"/>
              <a:chExt cx="915358" cy="45719"/>
            </a:xfrm>
          </p:grpSpPr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B34EE211-EA70-4FD2-BEC3-52E4A0369C06}"/>
                  </a:ext>
                </a:extLst>
              </p:cNvPr>
              <p:cNvSpPr/>
              <p:nvPr/>
            </p:nvSpPr>
            <p:spPr>
              <a:xfrm rot="16200000">
                <a:off x="5869658" y="1458505"/>
                <a:ext cx="45719" cy="236413"/>
              </a:xfrm>
              <a:custGeom>
                <a:avLst/>
                <a:gdLst>
                  <a:gd name="connsiteX0" fmla="*/ 81961 w 81961"/>
                  <a:gd name="connsiteY0" fmla="*/ 371320 h 371320"/>
                  <a:gd name="connsiteX1" fmla="*/ 74943 w 81961"/>
                  <a:gd name="connsiteY1" fmla="*/ 366589 h 371320"/>
                  <a:gd name="connsiteX2" fmla="*/ 0 w 81961"/>
                  <a:gd name="connsiteY2" fmla="*/ 185660 h 371320"/>
                  <a:gd name="connsiteX3" fmla="*/ 74943 w 81961"/>
                  <a:gd name="connsiteY3" fmla="*/ 4731 h 371320"/>
                  <a:gd name="connsiteX4" fmla="*/ 81961 w 81961"/>
                  <a:gd name="connsiteY4" fmla="*/ 0 h 371320"/>
                  <a:gd name="connsiteX5" fmla="*/ 77258 w 81961"/>
                  <a:gd name="connsiteY5" fmla="*/ 14859 h 371320"/>
                  <a:gd name="connsiteX6" fmla="*/ 57150 w 81961"/>
                  <a:gd name="connsiteY6" fmla="*/ 185660 h 371320"/>
                  <a:gd name="connsiteX7" fmla="*/ 77258 w 81961"/>
                  <a:gd name="connsiteY7" fmla="*/ 356461 h 37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961" h="371320">
                    <a:moveTo>
                      <a:pt x="81961" y="371320"/>
                    </a:moveTo>
                    <a:lnTo>
                      <a:pt x="74943" y="366589"/>
                    </a:lnTo>
                    <a:cubicBezTo>
                      <a:pt x="28640" y="320285"/>
                      <a:pt x="0" y="256317"/>
                      <a:pt x="0" y="185660"/>
                    </a:cubicBezTo>
                    <a:cubicBezTo>
                      <a:pt x="0" y="115003"/>
                      <a:pt x="28640" y="51035"/>
                      <a:pt x="74943" y="4731"/>
                    </a:cubicBezTo>
                    <a:lnTo>
                      <a:pt x="81961" y="0"/>
                    </a:lnTo>
                    <a:lnTo>
                      <a:pt x="77258" y="14859"/>
                    </a:lnTo>
                    <a:cubicBezTo>
                      <a:pt x="64310" y="67356"/>
                      <a:pt x="57150" y="125074"/>
                      <a:pt x="57150" y="185660"/>
                    </a:cubicBezTo>
                    <a:cubicBezTo>
                      <a:pt x="57150" y="246246"/>
                      <a:pt x="64310" y="303964"/>
                      <a:pt x="77258" y="35646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5" name="フリーフォーム: 図形 204">
                <a:extLst>
                  <a:ext uri="{FF2B5EF4-FFF2-40B4-BE49-F238E27FC236}">
                    <a16:creationId xmlns:a16="http://schemas.microsoft.com/office/drawing/2014/main" id="{5EFD943F-76CC-4088-9556-7C646850C22F}"/>
                  </a:ext>
                </a:extLst>
              </p:cNvPr>
              <p:cNvSpPr/>
              <p:nvPr/>
            </p:nvSpPr>
            <p:spPr>
              <a:xfrm rot="16200000">
                <a:off x="6548603" y="1458505"/>
                <a:ext cx="45719" cy="236413"/>
              </a:xfrm>
              <a:custGeom>
                <a:avLst/>
                <a:gdLst>
                  <a:gd name="connsiteX0" fmla="*/ 81961 w 81961"/>
                  <a:gd name="connsiteY0" fmla="*/ 371320 h 371320"/>
                  <a:gd name="connsiteX1" fmla="*/ 74943 w 81961"/>
                  <a:gd name="connsiteY1" fmla="*/ 366589 h 371320"/>
                  <a:gd name="connsiteX2" fmla="*/ 0 w 81961"/>
                  <a:gd name="connsiteY2" fmla="*/ 185660 h 371320"/>
                  <a:gd name="connsiteX3" fmla="*/ 74943 w 81961"/>
                  <a:gd name="connsiteY3" fmla="*/ 4731 h 371320"/>
                  <a:gd name="connsiteX4" fmla="*/ 81961 w 81961"/>
                  <a:gd name="connsiteY4" fmla="*/ 0 h 371320"/>
                  <a:gd name="connsiteX5" fmla="*/ 77258 w 81961"/>
                  <a:gd name="connsiteY5" fmla="*/ 14859 h 371320"/>
                  <a:gd name="connsiteX6" fmla="*/ 57150 w 81961"/>
                  <a:gd name="connsiteY6" fmla="*/ 185660 h 371320"/>
                  <a:gd name="connsiteX7" fmla="*/ 77258 w 81961"/>
                  <a:gd name="connsiteY7" fmla="*/ 356461 h 37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961" h="371320">
                    <a:moveTo>
                      <a:pt x="81961" y="371320"/>
                    </a:moveTo>
                    <a:lnTo>
                      <a:pt x="74943" y="366589"/>
                    </a:lnTo>
                    <a:cubicBezTo>
                      <a:pt x="28640" y="320285"/>
                      <a:pt x="0" y="256317"/>
                      <a:pt x="0" y="185660"/>
                    </a:cubicBezTo>
                    <a:cubicBezTo>
                      <a:pt x="0" y="115003"/>
                      <a:pt x="28640" y="51035"/>
                      <a:pt x="74943" y="4731"/>
                    </a:cubicBezTo>
                    <a:lnTo>
                      <a:pt x="81961" y="0"/>
                    </a:lnTo>
                    <a:lnTo>
                      <a:pt x="77258" y="14859"/>
                    </a:lnTo>
                    <a:cubicBezTo>
                      <a:pt x="64310" y="67356"/>
                      <a:pt x="57150" y="125074"/>
                      <a:pt x="57150" y="185660"/>
                    </a:cubicBezTo>
                    <a:cubicBezTo>
                      <a:pt x="57150" y="246246"/>
                      <a:pt x="64310" y="303964"/>
                      <a:pt x="77258" y="35646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305" name="グループ化 304">
            <a:extLst>
              <a:ext uri="{FF2B5EF4-FFF2-40B4-BE49-F238E27FC236}">
                <a16:creationId xmlns:a16="http://schemas.microsoft.com/office/drawing/2014/main" id="{E3A5A992-C93B-4011-A67B-E3F3FC2DE607}"/>
              </a:ext>
            </a:extLst>
          </p:cNvPr>
          <p:cNvGrpSpPr/>
          <p:nvPr/>
        </p:nvGrpSpPr>
        <p:grpSpPr>
          <a:xfrm>
            <a:off x="4351490" y="950745"/>
            <a:ext cx="1348271" cy="2584446"/>
            <a:chOff x="4351490" y="950745"/>
            <a:chExt cx="1348271" cy="2584446"/>
          </a:xfrm>
        </p:grpSpPr>
        <p:grpSp>
          <p:nvGrpSpPr>
            <p:cNvPr id="306" name="グループ化 305">
              <a:extLst>
                <a:ext uri="{FF2B5EF4-FFF2-40B4-BE49-F238E27FC236}">
                  <a16:creationId xmlns:a16="http://schemas.microsoft.com/office/drawing/2014/main" id="{847B88F3-2DF2-4834-8217-581DEC210E4A}"/>
                </a:ext>
              </a:extLst>
            </p:cNvPr>
            <p:cNvGrpSpPr/>
            <p:nvPr/>
          </p:nvGrpSpPr>
          <p:grpSpPr>
            <a:xfrm>
              <a:off x="4351490" y="950745"/>
              <a:ext cx="1348271" cy="2584446"/>
              <a:chOff x="4351490" y="950745"/>
              <a:chExt cx="1348271" cy="2584446"/>
            </a:xfrm>
          </p:grpSpPr>
          <p:grpSp>
            <p:nvGrpSpPr>
              <p:cNvPr id="311" name="グループ化 310">
                <a:extLst>
                  <a:ext uri="{FF2B5EF4-FFF2-40B4-BE49-F238E27FC236}">
                    <a16:creationId xmlns:a16="http://schemas.microsoft.com/office/drawing/2014/main" id="{E204574C-939D-4BD5-82E6-553DC5759429}"/>
                  </a:ext>
                </a:extLst>
              </p:cNvPr>
              <p:cNvGrpSpPr/>
              <p:nvPr/>
            </p:nvGrpSpPr>
            <p:grpSpPr>
              <a:xfrm>
                <a:off x="4351490" y="1953404"/>
                <a:ext cx="1338236" cy="1581787"/>
                <a:chOff x="4351490" y="1953404"/>
                <a:chExt cx="1338236" cy="1581787"/>
              </a:xfrm>
            </p:grpSpPr>
            <p:sp>
              <p:nvSpPr>
                <p:cNvPr id="326" name="フリーフォーム: 図形 325">
                  <a:extLst>
                    <a:ext uri="{FF2B5EF4-FFF2-40B4-BE49-F238E27FC236}">
                      <a16:creationId xmlns:a16="http://schemas.microsoft.com/office/drawing/2014/main" id="{56D4251D-45DE-489A-8FE0-06EB79FF0662}"/>
                    </a:ext>
                  </a:extLst>
                </p:cNvPr>
                <p:cNvSpPr/>
                <p:nvPr/>
              </p:nvSpPr>
              <p:spPr>
                <a:xfrm flipH="1">
                  <a:off x="5505381" y="2357562"/>
                  <a:ext cx="184345" cy="1177628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7" name="フリーフォーム: 図形 326">
                  <a:extLst>
                    <a:ext uri="{FF2B5EF4-FFF2-40B4-BE49-F238E27FC236}">
                      <a16:creationId xmlns:a16="http://schemas.microsoft.com/office/drawing/2014/main" id="{905EC7FB-F1EA-4A31-9825-F6ADFF36B03F}"/>
                    </a:ext>
                  </a:extLst>
                </p:cNvPr>
                <p:cNvSpPr/>
                <p:nvPr/>
              </p:nvSpPr>
              <p:spPr>
                <a:xfrm>
                  <a:off x="4769046" y="1953404"/>
                  <a:ext cx="483348" cy="51699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8" name="フリーフォーム: 図形 327">
                  <a:extLst>
                    <a:ext uri="{FF2B5EF4-FFF2-40B4-BE49-F238E27FC236}">
                      <a16:creationId xmlns:a16="http://schemas.microsoft.com/office/drawing/2014/main" id="{9C8CF1DA-BBE0-4CC3-9ACE-B2EB704D5C72}"/>
                    </a:ext>
                  </a:extLst>
                </p:cNvPr>
                <p:cNvSpPr/>
                <p:nvPr/>
              </p:nvSpPr>
              <p:spPr>
                <a:xfrm>
                  <a:off x="4351490" y="2357562"/>
                  <a:ext cx="184345" cy="1177628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9" name="片側の 2 つの角を丸めた四角形 144">
                  <a:extLst>
                    <a:ext uri="{FF2B5EF4-FFF2-40B4-BE49-F238E27FC236}">
                      <a16:creationId xmlns:a16="http://schemas.microsoft.com/office/drawing/2014/main" id="{0308DD53-5D7D-4888-BCCA-DB9B9B180079}"/>
                    </a:ext>
                  </a:extLst>
                </p:cNvPr>
                <p:cNvSpPr/>
                <p:nvPr/>
              </p:nvSpPr>
              <p:spPr>
                <a:xfrm>
                  <a:off x="4455237" y="2247266"/>
                  <a:ext cx="1127284" cy="1287925"/>
                </a:xfrm>
                <a:prstGeom prst="round2SameRect">
                  <a:avLst>
                    <a:gd name="adj1" fmla="val 28536"/>
                    <a:gd name="adj2" fmla="val 0"/>
                  </a:avLst>
                </a:prstGeom>
                <a:solidFill>
                  <a:schemeClr val="accent4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0" name="楕円 329">
                  <a:extLst>
                    <a:ext uri="{FF2B5EF4-FFF2-40B4-BE49-F238E27FC236}">
                      <a16:creationId xmlns:a16="http://schemas.microsoft.com/office/drawing/2014/main" id="{70F1F724-A875-41D2-88C6-E5DF31874AD7}"/>
                    </a:ext>
                  </a:extLst>
                </p:cNvPr>
                <p:cNvSpPr/>
                <p:nvPr/>
              </p:nvSpPr>
              <p:spPr>
                <a:xfrm>
                  <a:off x="4976346" y="2321418"/>
                  <a:ext cx="78870" cy="78870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1" name="フリーフォーム: 図形 330">
                  <a:extLst>
                    <a:ext uri="{FF2B5EF4-FFF2-40B4-BE49-F238E27FC236}">
                      <a16:creationId xmlns:a16="http://schemas.microsoft.com/office/drawing/2014/main" id="{B56D4592-152E-4A4A-AAAA-88CEDD0A2504}"/>
                    </a:ext>
                  </a:extLst>
                </p:cNvPr>
                <p:cNvSpPr/>
                <p:nvPr/>
              </p:nvSpPr>
              <p:spPr>
                <a:xfrm>
                  <a:off x="4604730" y="2247266"/>
                  <a:ext cx="411051" cy="245758"/>
                </a:xfrm>
                <a:custGeom>
                  <a:avLst/>
                  <a:gdLst>
                    <a:gd name="connsiteX0" fmla="*/ 173535 w 411051"/>
                    <a:gd name="connsiteY0" fmla="*/ 0 h 245758"/>
                    <a:gd name="connsiteX1" fmla="*/ 404285 w 411051"/>
                    <a:gd name="connsiteY1" fmla="*/ 0 h 245758"/>
                    <a:gd name="connsiteX2" fmla="*/ 411051 w 411051"/>
                    <a:gd name="connsiteY2" fmla="*/ 1523 h 245758"/>
                    <a:gd name="connsiteX3" fmla="*/ 215308 w 411051"/>
                    <a:gd name="connsiteY3" fmla="*/ 245758 h 245758"/>
                    <a:gd name="connsiteX4" fmla="*/ 0 w 411051"/>
                    <a:gd name="connsiteY4" fmla="*/ 51508 h 245758"/>
                    <a:gd name="connsiteX5" fmla="*/ 48322 w 411051"/>
                    <a:gd name="connsiteY5" fmla="*/ 25280 h 245758"/>
                    <a:gd name="connsiteX6" fmla="*/ 173535 w 411051"/>
                    <a:gd name="connsiteY6" fmla="*/ 0 h 2457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1051" h="245758">
                      <a:moveTo>
                        <a:pt x="173535" y="0"/>
                      </a:moveTo>
                      <a:lnTo>
                        <a:pt x="404285" y="0"/>
                      </a:lnTo>
                      <a:lnTo>
                        <a:pt x="411051" y="1523"/>
                      </a:lnTo>
                      <a:lnTo>
                        <a:pt x="215308" y="245758"/>
                      </a:lnTo>
                      <a:lnTo>
                        <a:pt x="0" y="51508"/>
                      </a:lnTo>
                      <a:lnTo>
                        <a:pt x="48322" y="25280"/>
                      </a:lnTo>
                      <a:cubicBezTo>
                        <a:pt x="86808" y="9002"/>
                        <a:pt x="129120" y="0"/>
                        <a:pt x="173535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2" name="フリーフォーム: 図形 331">
                  <a:extLst>
                    <a:ext uri="{FF2B5EF4-FFF2-40B4-BE49-F238E27FC236}">
                      <a16:creationId xmlns:a16="http://schemas.microsoft.com/office/drawing/2014/main" id="{18A5D48D-CB85-4C43-A0F5-EE4CA231DEFA}"/>
                    </a:ext>
                  </a:extLst>
                </p:cNvPr>
                <p:cNvSpPr/>
                <p:nvPr/>
              </p:nvSpPr>
              <p:spPr>
                <a:xfrm flipH="1">
                  <a:off x="5022019" y="2247266"/>
                  <a:ext cx="411051" cy="245758"/>
                </a:xfrm>
                <a:custGeom>
                  <a:avLst/>
                  <a:gdLst>
                    <a:gd name="connsiteX0" fmla="*/ 173535 w 411051"/>
                    <a:gd name="connsiteY0" fmla="*/ 0 h 245758"/>
                    <a:gd name="connsiteX1" fmla="*/ 404285 w 411051"/>
                    <a:gd name="connsiteY1" fmla="*/ 0 h 245758"/>
                    <a:gd name="connsiteX2" fmla="*/ 411051 w 411051"/>
                    <a:gd name="connsiteY2" fmla="*/ 1523 h 245758"/>
                    <a:gd name="connsiteX3" fmla="*/ 215308 w 411051"/>
                    <a:gd name="connsiteY3" fmla="*/ 245758 h 245758"/>
                    <a:gd name="connsiteX4" fmla="*/ 0 w 411051"/>
                    <a:gd name="connsiteY4" fmla="*/ 51508 h 245758"/>
                    <a:gd name="connsiteX5" fmla="*/ 48322 w 411051"/>
                    <a:gd name="connsiteY5" fmla="*/ 25280 h 245758"/>
                    <a:gd name="connsiteX6" fmla="*/ 173535 w 411051"/>
                    <a:gd name="connsiteY6" fmla="*/ 0 h 2457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11051" h="245758">
                      <a:moveTo>
                        <a:pt x="173535" y="0"/>
                      </a:moveTo>
                      <a:lnTo>
                        <a:pt x="404285" y="0"/>
                      </a:lnTo>
                      <a:lnTo>
                        <a:pt x="411051" y="1523"/>
                      </a:lnTo>
                      <a:lnTo>
                        <a:pt x="215308" y="245758"/>
                      </a:lnTo>
                      <a:lnTo>
                        <a:pt x="0" y="51508"/>
                      </a:lnTo>
                      <a:lnTo>
                        <a:pt x="48322" y="25280"/>
                      </a:lnTo>
                      <a:cubicBezTo>
                        <a:pt x="86808" y="9002"/>
                        <a:pt x="129120" y="0"/>
                        <a:pt x="173535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33" name="四角形: 上の 2 つの角を丸める 332">
                  <a:extLst>
                    <a:ext uri="{FF2B5EF4-FFF2-40B4-BE49-F238E27FC236}">
                      <a16:creationId xmlns:a16="http://schemas.microsoft.com/office/drawing/2014/main" id="{EC1347EE-7F28-4B0F-A8CC-7213BAE76B66}"/>
                    </a:ext>
                  </a:extLst>
                </p:cNvPr>
                <p:cNvSpPr/>
                <p:nvPr/>
              </p:nvSpPr>
              <p:spPr>
                <a:xfrm>
                  <a:off x="5153025" y="2640843"/>
                  <a:ext cx="314128" cy="294947"/>
                </a:xfrm>
                <a:prstGeom prst="round2SameRect">
                  <a:avLst>
                    <a:gd name="adj1" fmla="val 0"/>
                    <a:gd name="adj2" fmla="val 27536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12" name="グループ化 311">
                <a:extLst>
                  <a:ext uri="{FF2B5EF4-FFF2-40B4-BE49-F238E27FC236}">
                    <a16:creationId xmlns:a16="http://schemas.microsoft.com/office/drawing/2014/main" id="{9515A1E2-8736-4903-AF1D-262E4C4C3D49}"/>
                  </a:ext>
                </a:extLst>
              </p:cNvPr>
              <p:cNvGrpSpPr/>
              <p:nvPr/>
            </p:nvGrpSpPr>
            <p:grpSpPr>
              <a:xfrm>
                <a:off x="4352111" y="950745"/>
                <a:ext cx="1347650" cy="1223656"/>
                <a:chOff x="1887071" y="220150"/>
                <a:chExt cx="1277659" cy="1160106"/>
              </a:xfrm>
            </p:grpSpPr>
            <p:sp>
              <p:nvSpPr>
                <p:cNvPr id="313" name="円/楕円 568">
                  <a:extLst>
                    <a:ext uri="{FF2B5EF4-FFF2-40B4-BE49-F238E27FC236}">
                      <a16:creationId xmlns:a16="http://schemas.microsoft.com/office/drawing/2014/main" id="{4A6E2B1D-0CFC-4E0E-BA00-77FA43BBD3F1}"/>
                    </a:ext>
                  </a:extLst>
                </p:cNvPr>
                <p:cNvSpPr/>
                <p:nvPr/>
              </p:nvSpPr>
              <p:spPr>
                <a:xfrm>
                  <a:off x="1926431" y="235745"/>
                  <a:ext cx="1183483" cy="1006038"/>
                </a:xfrm>
                <a:prstGeom prst="ellipse">
                  <a:avLst/>
                </a:prstGeom>
                <a:pattFill prst="dkHorz">
                  <a:fgClr>
                    <a:sysClr val="window" lastClr="FFFFFF">
                      <a:lumMod val="65000"/>
                    </a:sysClr>
                  </a:fgClr>
                  <a:bgClr>
                    <a:schemeClr val="bg1">
                      <a:lumMod val="85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314" name="グループ化 313">
                  <a:extLst>
                    <a:ext uri="{FF2B5EF4-FFF2-40B4-BE49-F238E27FC236}">
                      <a16:creationId xmlns:a16="http://schemas.microsoft.com/office/drawing/2014/main" id="{3AC12D16-4A43-42CA-81F9-08A102DAFFBD}"/>
                    </a:ext>
                  </a:extLst>
                </p:cNvPr>
                <p:cNvGrpSpPr/>
                <p:nvPr/>
              </p:nvGrpSpPr>
              <p:grpSpPr>
                <a:xfrm rot="20700000">
                  <a:off x="1887071" y="710618"/>
                  <a:ext cx="246453" cy="369679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324" name="円/楕円 591">
                    <a:extLst>
                      <a:ext uri="{FF2B5EF4-FFF2-40B4-BE49-F238E27FC236}">
                        <a16:creationId xmlns:a16="http://schemas.microsoft.com/office/drawing/2014/main" id="{11A4CFE3-3A86-4DD8-A4C0-052B86F08109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25" name="円/楕円 592">
                    <a:extLst>
                      <a:ext uri="{FF2B5EF4-FFF2-40B4-BE49-F238E27FC236}">
                        <a16:creationId xmlns:a16="http://schemas.microsoft.com/office/drawing/2014/main" id="{64C64B5A-83AE-400C-9B82-CD73471C803E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315" name="グループ化 314">
                  <a:extLst>
                    <a:ext uri="{FF2B5EF4-FFF2-40B4-BE49-F238E27FC236}">
                      <a16:creationId xmlns:a16="http://schemas.microsoft.com/office/drawing/2014/main" id="{B34629B5-690F-4963-B149-305FEA9B645C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2918277" y="710618"/>
                  <a:ext cx="246453" cy="369679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322" name="円/楕円 589">
                    <a:extLst>
                      <a:ext uri="{FF2B5EF4-FFF2-40B4-BE49-F238E27FC236}">
                        <a16:creationId xmlns:a16="http://schemas.microsoft.com/office/drawing/2014/main" id="{19A60719-931E-4532-BF61-E620392F768B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23" name="円/楕円 590">
                    <a:extLst>
                      <a:ext uri="{FF2B5EF4-FFF2-40B4-BE49-F238E27FC236}">
                        <a16:creationId xmlns:a16="http://schemas.microsoft.com/office/drawing/2014/main" id="{D5265197-725C-4090-926E-1C06E3CA1242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16" name="円/楕円 588">
                  <a:extLst>
                    <a:ext uri="{FF2B5EF4-FFF2-40B4-BE49-F238E27FC236}">
                      <a16:creationId xmlns:a16="http://schemas.microsoft.com/office/drawing/2014/main" id="{4BB99794-A420-42FC-99E8-1C0431D40798}"/>
                    </a:ext>
                  </a:extLst>
                </p:cNvPr>
                <p:cNvSpPr/>
                <p:nvPr/>
              </p:nvSpPr>
              <p:spPr>
                <a:xfrm>
                  <a:off x="2010296" y="220150"/>
                  <a:ext cx="1031206" cy="1160106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17" name="月 316">
                  <a:extLst>
                    <a:ext uri="{FF2B5EF4-FFF2-40B4-BE49-F238E27FC236}">
                      <a16:creationId xmlns:a16="http://schemas.microsoft.com/office/drawing/2014/main" id="{E823966E-0B52-476A-ACBA-B088D1298DA5}"/>
                    </a:ext>
                  </a:extLst>
                </p:cNvPr>
                <p:cNvSpPr/>
                <p:nvPr/>
              </p:nvSpPr>
              <p:spPr>
                <a:xfrm rot="5400000">
                  <a:off x="2212054" y="456126"/>
                  <a:ext cx="50070" cy="266530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18" name="月 317">
                  <a:extLst>
                    <a:ext uri="{FF2B5EF4-FFF2-40B4-BE49-F238E27FC236}">
                      <a16:creationId xmlns:a16="http://schemas.microsoft.com/office/drawing/2014/main" id="{7B65E274-77FD-476E-BFD4-E47C212FD970}"/>
                    </a:ext>
                  </a:extLst>
                </p:cNvPr>
                <p:cNvSpPr/>
                <p:nvPr/>
              </p:nvSpPr>
              <p:spPr>
                <a:xfrm rot="5400000">
                  <a:off x="2803974" y="456127"/>
                  <a:ext cx="50072" cy="266530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19" name="フリーフォーム: 図形 318">
                  <a:extLst>
                    <a:ext uri="{FF2B5EF4-FFF2-40B4-BE49-F238E27FC236}">
                      <a16:creationId xmlns:a16="http://schemas.microsoft.com/office/drawing/2014/main" id="{2215422D-B17C-4226-9F69-BC1883F6248D}"/>
                    </a:ext>
                  </a:extLst>
                </p:cNvPr>
                <p:cNvSpPr/>
                <p:nvPr/>
              </p:nvSpPr>
              <p:spPr>
                <a:xfrm>
                  <a:off x="2444294" y="903184"/>
                  <a:ext cx="149146" cy="170320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20" name="円/楕円 27">
                  <a:extLst>
                    <a:ext uri="{FF2B5EF4-FFF2-40B4-BE49-F238E27FC236}">
                      <a16:creationId xmlns:a16="http://schemas.microsoft.com/office/drawing/2014/main" id="{FA4CDFC2-0B4B-430F-BA97-8DDA02D8A823}"/>
                    </a:ext>
                  </a:extLst>
                </p:cNvPr>
                <p:cNvSpPr/>
                <p:nvPr/>
              </p:nvSpPr>
              <p:spPr>
                <a:xfrm rot="8100000">
                  <a:off x="2226448" y="1111710"/>
                  <a:ext cx="235335" cy="4170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1" name="円/楕円 27">
                  <a:extLst>
                    <a:ext uri="{FF2B5EF4-FFF2-40B4-BE49-F238E27FC236}">
                      <a16:creationId xmlns:a16="http://schemas.microsoft.com/office/drawing/2014/main" id="{4EA77EC3-1053-4EB2-88B8-2B49277B2B0F}"/>
                    </a:ext>
                  </a:extLst>
                </p:cNvPr>
                <p:cNvSpPr/>
                <p:nvPr/>
              </p:nvSpPr>
              <p:spPr>
                <a:xfrm rot="13500000" flipH="1">
                  <a:off x="2583635" y="1111711"/>
                  <a:ext cx="235335" cy="41707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307" name="グループ化 306">
              <a:extLst>
                <a:ext uri="{FF2B5EF4-FFF2-40B4-BE49-F238E27FC236}">
                  <a16:creationId xmlns:a16="http://schemas.microsoft.com/office/drawing/2014/main" id="{53750268-56D7-43A9-B633-759394195B5C}"/>
                </a:ext>
              </a:extLst>
            </p:cNvPr>
            <p:cNvGrpSpPr/>
            <p:nvPr/>
          </p:nvGrpSpPr>
          <p:grpSpPr>
            <a:xfrm>
              <a:off x="4640699" y="1546746"/>
              <a:ext cx="762640" cy="45719"/>
              <a:chOff x="5774311" y="1553852"/>
              <a:chExt cx="915358" cy="45719"/>
            </a:xfrm>
          </p:grpSpPr>
          <p:sp>
            <p:nvSpPr>
              <p:cNvPr id="309" name="フリーフォーム: 図形 308">
                <a:extLst>
                  <a:ext uri="{FF2B5EF4-FFF2-40B4-BE49-F238E27FC236}">
                    <a16:creationId xmlns:a16="http://schemas.microsoft.com/office/drawing/2014/main" id="{E170782B-4001-4B68-A0DD-E9BE47354204}"/>
                  </a:ext>
                </a:extLst>
              </p:cNvPr>
              <p:cNvSpPr/>
              <p:nvPr/>
            </p:nvSpPr>
            <p:spPr>
              <a:xfrm rot="16200000">
                <a:off x="5869658" y="1458505"/>
                <a:ext cx="45719" cy="236413"/>
              </a:xfrm>
              <a:custGeom>
                <a:avLst/>
                <a:gdLst>
                  <a:gd name="connsiteX0" fmla="*/ 81961 w 81961"/>
                  <a:gd name="connsiteY0" fmla="*/ 371320 h 371320"/>
                  <a:gd name="connsiteX1" fmla="*/ 74943 w 81961"/>
                  <a:gd name="connsiteY1" fmla="*/ 366589 h 371320"/>
                  <a:gd name="connsiteX2" fmla="*/ 0 w 81961"/>
                  <a:gd name="connsiteY2" fmla="*/ 185660 h 371320"/>
                  <a:gd name="connsiteX3" fmla="*/ 74943 w 81961"/>
                  <a:gd name="connsiteY3" fmla="*/ 4731 h 371320"/>
                  <a:gd name="connsiteX4" fmla="*/ 81961 w 81961"/>
                  <a:gd name="connsiteY4" fmla="*/ 0 h 371320"/>
                  <a:gd name="connsiteX5" fmla="*/ 77258 w 81961"/>
                  <a:gd name="connsiteY5" fmla="*/ 14859 h 371320"/>
                  <a:gd name="connsiteX6" fmla="*/ 57150 w 81961"/>
                  <a:gd name="connsiteY6" fmla="*/ 185660 h 371320"/>
                  <a:gd name="connsiteX7" fmla="*/ 77258 w 81961"/>
                  <a:gd name="connsiteY7" fmla="*/ 356461 h 37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961" h="371320">
                    <a:moveTo>
                      <a:pt x="81961" y="371320"/>
                    </a:moveTo>
                    <a:lnTo>
                      <a:pt x="74943" y="366589"/>
                    </a:lnTo>
                    <a:cubicBezTo>
                      <a:pt x="28640" y="320285"/>
                      <a:pt x="0" y="256317"/>
                      <a:pt x="0" y="185660"/>
                    </a:cubicBezTo>
                    <a:cubicBezTo>
                      <a:pt x="0" y="115003"/>
                      <a:pt x="28640" y="51035"/>
                      <a:pt x="74943" y="4731"/>
                    </a:cubicBezTo>
                    <a:lnTo>
                      <a:pt x="81961" y="0"/>
                    </a:lnTo>
                    <a:lnTo>
                      <a:pt x="77258" y="14859"/>
                    </a:lnTo>
                    <a:cubicBezTo>
                      <a:pt x="64310" y="67356"/>
                      <a:pt x="57150" y="125074"/>
                      <a:pt x="57150" y="185660"/>
                    </a:cubicBezTo>
                    <a:cubicBezTo>
                      <a:pt x="57150" y="246246"/>
                      <a:pt x="64310" y="303964"/>
                      <a:pt x="77258" y="35646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10" name="フリーフォーム: 図形 309">
                <a:extLst>
                  <a:ext uri="{FF2B5EF4-FFF2-40B4-BE49-F238E27FC236}">
                    <a16:creationId xmlns:a16="http://schemas.microsoft.com/office/drawing/2014/main" id="{29B27D09-E4DC-43E0-9653-3939E7BDFC48}"/>
                  </a:ext>
                </a:extLst>
              </p:cNvPr>
              <p:cNvSpPr/>
              <p:nvPr/>
            </p:nvSpPr>
            <p:spPr>
              <a:xfrm rot="16200000">
                <a:off x="6548603" y="1458505"/>
                <a:ext cx="45719" cy="236413"/>
              </a:xfrm>
              <a:custGeom>
                <a:avLst/>
                <a:gdLst>
                  <a:gd name="connsiteX0" fmla="*/ 81961 w 81961"/>
                  <a:gd name="connsiteY0" fmla="*/ 371320 h 371320"/>
                  <a:gd name="connsiteX1" fmla="*/ 74943 w 81961"/>
                  <a:gd name="connsiteY1" fmla="*/ 366589 h 371320"/>
                  <a:gd name="connsiteX2" fmla="*/ 0 w 81961"/>
                  <a:gd name="connsiteY2" fmla="*/ 185660 h 371320"/>
                  <a:gd name="connsiteX3" fmla="*/ 74943 w 81961"/>
                  <a:gd name="connsiteY3" fmla="*/ 4731 h 371320"/>
                  <a:gd name="connsiteX4" fmla="*/ 81961 w 81961"/>
                  <a:gd name="connsiteY4" fmla="*/ 0 h 371320"/>
                  <a:gd name="connsiteX5" fmla="*/ 77258 w 81961"/>
                  <a:gd name="connsiteY5" fmla="*/ 14859 h 371320"/>
                  <a:gd name="connsiteX6" fmla="*/ 57150 w 81961"/>
                  <a:gd name="connsiteY6" fmla="*/ 185660 h 371320"/>
                  <a:gd name="connsiteX7" fmla="*/ 77258 w 81961"/>
                  <a:gd name="connsiteY7" fmla="*/ 356461 h 371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961" h="371320">
                    <a:moveTo>
                      <a:pt x="81961" y="371320"/>
                    </a:moveTo>
                    <a:lnTo>
                      <a:pt x="74943" y="366589"/>
                    </a:lnTo>
                    <a:cubicBezTo>
                      <a:pt x="28640" y="320285"/>
                      <a:pt x="0" y="256317"/>
                      <a:pt x="0" y="185660"/>
                    </a:cubicBezTo>
                    <a:cubicBezTo>
                      <a:pt x="0" y="115003"/>
                      <a:pt x="28640" y="51035"/>
                      <a:pt x="74943" y="4731"/>
                    </a:cubicBezTo>
                    <a:lnTo>
                      <a:pt x="81961" y="0"/>
                    </a:lnTo>
                    <a:lnTo>
                      <a:pt x="77258" y="14859"/>
                    </a:lnTo>
                    <a:cubicBezTo>
                      <a:pt x="64310" y="67356"/>
                      <a:pt x="57150" y="125074"/>
                      <a:pt x="57150" y="185660"/>
                    </a:cubicBezTo>
                    <a:cubicBezTo>
                      <a:pt x="57150" y="246246"/>
                      <a:pt x="64310" y="303964"/>
                      <a:pt x="77258" y="356461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08" name="フリーフォーム: 図形 307">
              <a:extLst>
                <a:ext uri="{FF2B5EF4-FFF2-40B4-BE49-F238E27FC236}">
                  <a16:creationId xmlns:a16="http://schemas.microsoft.com/office/drawing/2014/main" id="{5F065610-5B8F-4770-B636-A05C15351B36}"/>
                </a:ext>
              </a:extLst>
            </p:cNvPr>
            <p:cNvSpPr/>
            <p:nvPr/>
          </p:nvSpPr>
          <p:spPr>
            <a:xfrm rot="5400000">
              <a:off x="5008673" y="1898145"/>
              <a:ext cx="11827" cy="154298"/>
            </a:xfrm>
            <a:custGeom>
              <a:avLst/>
              <a:gdLst>
                <a:gd name="connsiteX0" fmla="*/ 81961 w 81961"/>
                <a:gd name="connsiteY0" fmla="*/ 371320 h 371320"/>
                <a:gd name="connsiteX1" fmla="*/ 74943 w 81961"/>
                <a:gd name="connsiteY1" fmla="*/ 366589 h 371320"/>
                <a:gd name="connsiteX2" fmla="*/ 0 w 81961"/>
                <a:gd name="connsiteY2" fmla="*/ 185660 h 371320"/>
                <a:gd name="connsiteX3" fmla="*/ 74943 w 81961"/>
                <a:gd name="connsiteY3" fmla="*/ 4731 h 371320"/>
                <a:gd name="connsiteX4" fmla="*/ 81961 w 81961"/>
                <a:gd name="connsiteY4" fmla="*/ 0 h 371320"/>
                <a:gd name="connsiteX5" fmla="*/ 77258 w 81961"/>
                <a:gd name="connsiteY5" fmla="*/ 14859 h 371320"/>
                <a:gd name="connsiteX6" fmla="*/ 57150 w 81961"/>
                <a:gd name="connsiteY6" fmla="*/ 185660 h 371320"/>
                <a:gd name="connsiteX7" fmla="*/ 77258 w 81961"/>
                <a:gd name="connsiteY7" fmla="*/ 356461 h 37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961" h="371320">
                  <a:moveTo>
                    <a:pt x="81961" y="371320"/>
                  </a:moveTo>
                  <a:lnTo>
                    <a:pt x="74943" y="366589"/>
                  </a:lnTo>
                  <a:cubicBezTo>
                    <a:pt x="28640" y="320285"/>
                    <a:pt x="0" y="256317"/>
                    <a:pt x="0" y="185660"/>
                  </a:cubicBezTo>
                  <a:cubicBezTo>
                    <a:pt x="0" y="115003"/>
                    <a:pt x="28640" y="51035"/>
                    <a:pt x="74943" y="4731"/>
                  </a:cubicBezTo>
                  <a:lnTo>
                    <a:pt x="81961" y="0"/>
                  </a:lnTo>
                  <a:lnTo>
                    <a:pt x="77258" y="14859"/>
                  </a:lnTo>
                  <a:cubicBezTo>
                    <a:pt x="64310" y="67356"/>
                    <a:pt x="57150" y="125074"/>
                    <a:pt x="57150" y="185660"/>
                  </a:cubicBezTo>
                  <a:cubicBezTo>
                    <a:pt x="57150" y="246246"/>
                    <a:pt x="64310" y="303964"/>
                    <a:pt x="77258" y="35646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334" name="グループ化 333">
            <a:extLst>
              <a:ext uri="{FF2B5EF4-FFF2-40B4-BE49-F238E27FC236}">
                <a16:creationId xmlns:a16="http://schemas.microsoft.com/office/drawing/2014/main" id="{52F66CF6-1928-4F06-9CBB-512EB4199C97}"/>
              </a:ext>
            </a:extLst>
          </p:cNvPr>
          <p:cNvGrpSpPr/>
          <p:nvPr/>
        </p:nvGrpSpPr>
        <p:grpSpPr>
          <a:xfrm>
            <a:off x="7179246" y="838200"/>
            <a:ext cx="1460317" cy="2701569"/>
            <a:chOff x="7179246" y="838200"/>
            <a:chExt cx="1460317" cy="2701569"/>
          </a:xfrm>
        </p:grpSpPr>
        <p:grpSp>
          <p:nvGrpSpPr>
            <p:cNvPr id="335" name="グループ化 334">
              <a:extLst>
                <a:ext uri="{FF2B5EF4-FFF2-40B4-BE49-F238E27FC236}">
                  <a16:creationId xmlns:a16="http://schemas.microsoft.com/office/drawing/2014/main" id="{0098DE38-C345-4F67-A3C5-2A6776BDCAFD}"/>
                </a:ext>
              </a:extLst>
            </p:cNvPr>
            <p:cNvGrpSpPr/>
            <p:nvPr/>
          </p:nvGrpSpPr>
          <p:grpSpPr>
            <a:xfrm>
              <a:off x="7179246" y="838200"/>
              <a:ext cx="1460317" cy="2701569"/>
              <a:chOff x="7179246" y="838200"/>
              <a:chExt cx="1460317" cy="2701569"/>
            </a:xfrm>
          </p:grpSpPr>
          <p:grpSp>
            <p:nvGrpSpPr>
              <p:cNvPr id="343" name="グループ化 342">
                <a:extLst>
                  <a:ext uri="{FF2B5EF4-FFF2-40B4-BE49-F238E27FC236}">
                    <a16:creationId xmlns:a16="http://schemas.microsoft.com/office/drawing/2014/main" id="{332F386A-BE45-450F-9A60-6019DD76356D}"/>
                  </a:ext>
                </a:extLst>
              </p:cNvPr>
              <p:cNvGrpSpPr/>
              <p:nvPr/>
            </p:nvGrpSpPr>
            <p:grpSpPr>
              <a:xfrm>
                <a:off x="7179246" y="1929996"/>
                <a:ext cx="1460317" cy="1609773"/>
                <a:chOff x="7179246" y="1929996"/>
                <a:chExt cx="1460317" cy="1609773"/>
              </a:xfrm>
            </p:grpSpPr>
            <p:sp>
              <p:nvSpPr>
                <p:cNvPr id="357" name="フリーフォーム: 図形 356">
                  <a:extLst>
                    <a:ext uri="{FF2B5EF4-FFF2-40B4-BE49-F238E27FC236}">
                      <a16:creationId xmlns:a16="http://schemas.microsoft.com/office/drawing/2014/main" id="{066FC9AD-9D09-4FF8-9E65-73B4BDA3D3EF}"/>
                    </a:ext>
                  </a:extLst>
                </p:cNvPr>
                <p:cNvSpPr/>
                <p:nvPr/>
              </p:nvSpPr>
              <p:spPr>
                <a:xfrm flipH="1">
                  <a:off x="8455218" y="2278831"/>
                  <a:ext cx="184345" cy="1260937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pattFill prst="lgConfetti">
                  <a:fgClr>
                    <a:schemeClr val="accent3">
                      <a:lumMod val="50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58" name="フリーフォーム: 図形 357">
                  <a:extLst>
                    <a:ext uri="{FF2B5EF4-FFF2-40B4-BE49-F238E27FC236}">
                      <a16:creationId xmlns:a16="http://schemas.microsoft.com/office/drawing/2014/main" id="{AB29425A-F29A-4834-8969-3E767DA56C77}"/>
                    </a:ext>
                  </a:extLst>
                </p:cNvPr>
                <p:cNvSpPr/>
                <p:nvPr/>
              </p:nvSpPr>
              <p:spPr>
                <a:xfrm>
                  <a:off x="7606586" y="1929996"/>
                  <a:ext cx="600869" cy="489043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59" name="フリーフォーム: 図形 358">
                  <a:extLst>
                    <a:ext uri="{FF2B5EF4-FFF2-40B4-BE49-F238E27FC236}">
                      <a16:creationId xmlns:a16="http://schemas.microsoft.com/office/drawing/2014/main" id="{A0AEC07B-DA77-4DAF-9B17-1109667C92F3}"/>
                    </a:ext>
                  </a:extLst>
                </p:cNvPr>
                <p:cNvSpPr/>
                <p:nvPr/>
              </p:nvSpPr>
              <p:spPr>
                <a:xfrm>
                  <a:off x="7179246" y="2278831"/>
                  <a:ext cx="184345" cy="1260937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pattFill prst="lgConfetti">
                  <a:fgClr>
                    <a:schemeClr val="accent3">
                      <a:lumMod val="50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0" name="片側の 2 つの角を丸めた四角形 144">
                  <a:extLst>
                    <a:ext uri="{FF2B5EF4-FFF2-40B4-BE49-F238E27FC236}">
                      <a16:creationId xmlns:a16="http://schemas.microsoft.com/office/drawing/2014/main" id="{0A900920-006B-40AE-9F30-705439861662}"/>
                    </a:ext>
                  </a:extLst>
                </p:cNvPr>
                <p:cNvSpPr/>
                <p:nvPr/>
              </p:nvSpPr>
              <p:spPr>
                <a:xfrm>
                  <a:off x="7285006" y="2228546"/>
                  <a:ext cx="1250966" cy="1311223"/>
                </a:xfrm>
                <a:prstGeom prst="round2SameRect">
                  <a:avLst>
                    <a:gd name="adj1" fmla="val 14323"/>
                    <a:gd name="adj2" fmla="val 0"/>
                  </a:avLst>
                </a:prstGeom>
                <a:pattFill prst="lgConfetti">
                  <a:fgClr>
                    <a:schemeClr val="accent3">
                      <a:lumMod val="50000"/>
                    </a:schemeClr>
                  </a:fgClr>
                  <a:bgClr>
                    <a:schemeClr val="bg1">
                      <a:lumMod val="65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1" name="台形 360">
                  <a:extLst>
                    <a:ext uri="{FF2B5EF4-FFF2-40B4-BE49-F238E27FC236}">
                      <a16:creationId xmlns:a16="http://schemas.microsoft.com/office/drawing/2014/main" id="{4235353E-7BDB-47C3-9B7D-6951BB44AA1C}"/>
                    </a:ext>
                  </a:extLst>
                </p:cNvPr>
                <p:cNvSpPr/>
                <p:nvPr/>
              </p:nvSpPr>
              <p:spPr>
                <a:xfrm rot="10800000">
                  <a:off x="7629200" y="2237754"/>
                  <a:ext cx="572056" cy="792372"/>
                </a:xfrm>
                <a:prstGeom prst="trapezoid">
                  <a:avLst>
                    <a:gd name="adj" fmla="val 32076"/>
                  </a:avLst>
                </a:prstGeom>
                <a:solidFill>
                  <a:schemeClr val="bg1">
                    <a:lumMod val="9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62" name="楕円 361">
                  <a:extLst>
                    <a:ext uri="{FF2B5EF4-FFF2-40B4-BE49-F238E27FC236}">
                      <a16:creationId xmlns:a16="http://schemas.microsoft.com/office/drawing/2014/main" id="{AA921ED5-5E98-439E-B85D-E771DC273775}"/>
                    </a:ext>
                  </a:extLst>
                </p:cNvPr>
                <p:cNvSpPr/>
                <p:nvPr/>
              </p:nvSpPr>
              <p:spPr>
                <a:xfrm>
                  <a:off x="7876904" y="3351530"/>
                  <a:ext cx="88900" cy="88900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3" name="台形 731">
                  <a:extLst>
                    <a:ext uri="{FF2B5EF4-FFF2-40B4-BE49-F238E27FC236}">
                      <a16:creationId xmlns:a16="http://schemas.microsoft.com/office/drawing/2014/main" id="{8FB2798C-53E1-47E3-BBBE-6ECD17F60150}"/>
                    </a:ext>
                  </a:extLst>
                </p:cNvPr>
                <p:cNvSpPr/>
                <p:nvPr/>
              </p:nvSpPr>
              <p:spPr>
                <a:xfrm rot="10800000" flipV="1">
                  <a:off x="7809668" y="2361457"/>
                  <a:ext cx="201644" cy="828151"/>
                </a:xfrm>
                <a:custGeom>
                  <a:avLst/>
                  <a:gdLst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0 w 184781"/>
                    <a:gd name="connsiteY4" fmla="*/ 551112 h 551112"/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90759 w 184781"/>
                    <a:gd name="connsiteY4" fmla="*/ 549928 h 551112"/>
                    <a:gd name="connsiteX5" fmla="*/ 0 w 184781"/>
                    <a:gd name="connsiteY5" fmla="*/ 551112 h 551112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1234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96509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9962 w 184781"/>
                    <a:gd name="connsiteY4" fmla="*/ 685660 h 685660"/>
                    <a:gd name="connsiteX5" fmla="*/ 0 w 184781"/>
                    <a:gd name="connsiteY5" fmla="*/ 551112 h 685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4781" h="685660">
                      <a:moveTo>
                        <a:pt x="0" y="551112"/>
                      </a:moveTo>
                      <a:lnTo>
                        <a:pt x="50098" y="0"/>
                      </a:lnTo>
                      <a:lnTo>
                        <a:pt x="134683" y="0"/>
                      </a:lnTo>
                      <a:lnTo>
                        <a:pt x="184781" y="551112"/>
                      </a:lnTo>
                      <a:lnTo>
                        <a:pt x="89962" y="685660"/>
                      </a:lnTo>
                      <a:lnTo>
                        <a:pt x="0" y="551112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64" name="グループ化 363">
                  <a:extLst>
                    <a:ext uri="{FF2B5EF4-FFF2-40B4-BE49-F238E27FC236}">
                      <a16:creationId xmlns:a16="http://schemas.microsoft.com/office/drawing/2014/main" id="{65BB872F-91AE-462B-95CD-97A00B5F7D68}"/>
                    </a:ext>
                  </a:extLst>
                </p:cNvPr>
                <p:cNvGrpSpPr/>
                <p:nvPr/>
              </p:nvGrpSpPr>
              <p:grpSpPr>
                <a:xfrm>
                  <a:off x="7557545" y="2256985"/>
                  <a:ext cx="714918" cy="202452"/>
                  <a:chOff x="3151980" y="2770920"/>
                  <a:chExt cx="423862" cy="112796"/>
                </a:xfrm>
                <a:solidFill>
                  <a:srgbClr val="000000">
                    <a:alpha val="50196"/>
                  </a:srgbClr>
                </a:solidFill>
              </p:grpSpPr>
              <p:sp>
                <p:nvSpPr>
                  <p:cNvPr id="371" name="平行四辺形 370">
                    <a:extLst>
                      <a:ext uri="{FF2B5EF4-FFF2-40B4-BE49-F238E27FC236}">
                        <a16:creationId xmlns:a16="http://schemas.microsoft.com/office/drawing/2014/main" id="{AF8591D7-783F-4F6B-BD11-2497EB9A925D}"/>
                      </a:ext>
                    </a:extLst>
                  </p:cNvPr>
                  <p:cNvSpPr/>
                  <p:nvPr/>
                </p:nvSpPr>
                <p:spPr>
                  <a:xfrm>
                    <a:off x="3151980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72" name="平行四辺形 371">
                    <a:extLst>
                      <a:ext uri="{FF2B5EF4-FFF2-40B4-BE49-F238E27FC236}">
                        <a16:creationId xmlns:a16="http://schemas.microsoft.com/office/drawing/2014/main" id="{FC1646D1-73C5-4E5C-8ED9-EE851B2B6800}"/>
                      </a:ext>
                    </a:extLst>
                  </p:cNvPr>
                  <p:cNvSpPr/>
                  <p:nvPr/>
                </p:nvSpPr>
                <p:spPr>
                  <a:xfrm flipH="1">
                    <a:off x="3363911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65" name="台形 364">
                  <a:extLst>
                    <a:ext uri="{FF2B5EF4-FFF2-40B4-BE49-F238E27FC236}">
                      <a16:creationId xmlns:a16="http://schemas.microsoft.com/office/drawing/2014/main" id="{DBAD2BE3-FC96-49DE-A74F-DE58A24F4C73}"/>
                    </a:ext>
                  </a:extLst>
                </p:cNvPr>
                <p:cNvSpPr/>
                <p:nvPr/>
              </p:nvSpPr>
              <p:spPr>
                <a:xfrm rot="10800000">
                  <a:off x="7786831" y="2228546"/>
                  <a:ext cx="247318" cy="202452"/>
                </a:xfrm>
                <a:prstGeom prst="trapezoid">
                  <a:avLst>
                    <a:gd name="adj" fmla="val 27112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66" name="グループ化 365">
                  <a:extLst>
                    <a:ext uri="{FF2B5EF4-FFF2-40B4-BE49-F238E27FC236}">
                      <a16:creationId xmlns:a16="http://schemas.microsoft.com/office/drawing/2014/main" id="{B366F8B7-D920-4136-8EBD-1D9A3BEA2FA4}"/>
                    </a:ext>
                  </a:extLst>
                </p:cNvPr>
                <p:cNvGrpSpPr/>
                <p:nvPr/>
              </p:nvGrpSpPr>
              <p:grpSpPr>
                <a:xfrm>
                  <a:off x="7539823" y="2228548"/>
                  <a:ext cx="750362" cy="202452"/>
                  <a:chOff x="3151980" y="2770920"/>
                  <a:chExt cx="423862" cy="112796"/>
                </a:xfrm>
                <a:solidFill>
                  <a:schemeClr val="bg1">
                    <a:lumMod val="95000"/>
                  </a:schemeClr>
                </a:solidFill>
              </p:grpSpPr>
              <p:sp>
                <p:nvSpPr>
                  <p:cNvPr id="369" name="平行四辺形 368">
                    <a:extLst>
                      <a:ext uri="{FF2B5EF4-FFF2-40B4-BE49-F238E27FC236}">
                        <a16:creationId xmlns:a16="http://schemas.microsoft.com/office/drawing/2014/main" id="{87B79FA0-1FE0-4DEC-8FBB-B2D521E23628}"/>
                      </a:ext>
                    </a:extLst>
                  </p:cNvPr>
                  <p:cNvSpPr/>
                  <p:nvPr/>
                </p:nvSpPr>
                <p:spPr>
                  <a:xfrm>
                    <a:off x="3151980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70" name="平行四辺形 369">
                    <a:extLst>
                      <a:ext uri="{FF2B5EF4-FFF2-40B4-BE49-F238E27FC236}">
                        <a16:creationId xmlns:a16="http://schemas.microsoft.com/office/drawing/2014/main" id="{8C5C2CD3-3107-4329-89BA-377D3642E4BE}"/>
                      </a:ext>
                    </a:extLst>
                  </p:cNvPr>
                  <p:cNvSpPr/>
                  <p:nvPr/>
                </p:nvSpPr>
                <p:spPr>
                  <a:xfrm flipH="1">
                    <a:off x="3363911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67" name="フリーフォーム: 図形 366">
                  <a:extLst>
                    <a:ext uri="{FF2B5EF4-FFF2-40B4-BE49-F238E27FC236}">
                      <a16:creationId xmlns:a16="http://schemas.microsoft.com/office/drawing/2014/main" id="{07A8B308-8C20-4092-A85B-331A0DDA1A74}"/>
                    </a:ext>
                  </a:extLst>
                </p:cNvPr>
                <p:cNvSpPr/>
                <p:nvPr/>
              </p:nvSpPr>
              <p:spPr>
                <a:xfrm>
                  <a:off x="7489455" y="2247478"/>
                  <a:ext cx="842068" cy="942131"/>
                </a:xfrm>
                <a:custGeom>
                  <a:avLst/>
                  <a:gdLst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1455 w 842068"/>
                    <a:gd name="connsiteY10" fmla="*/ 953546 h 953546"/>
                    <a:gd name="connsiteX11" fmla="*/ 416044 w 842068"/>
                    <a:gd name="connsiteY11" fmla="*/ 936184 h 953546"/>
                    <a:gd name="connsiteX12" fmla="*/ 149843 w 842068"/>
                    <a:gd name="connsiteY12" fmla="*/ 618954 h 953546"/>
                    <a:gd name="connsiteX13" fmla="*/ 172838 w 842068"/>
                    <a:gd name="connsiteY13" fmla="*/ 317812 h 953546"/>
                    <a:gd name="connsiteX14" fmla="*/ 0 w 842068"/>
                    <a:gd name="connsiteY14" fmla="*/ 239343 h 953546"/>
                    <a:gd name="connsiteX15" fmla="*/ 59016 w 842068"/>
                    <a:gd name="connsiteY15" fmla="*/ 1537 h 953546"/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6044 w 842068"/>
                    <a:gd name="connsiteY10" fmla="*/ 936184 h 953546"/>
                    <a:gd name="connsiteX11" fmla="*/ 149843 w 842068"/>
                    <a:gd name="connsiteY11" fmla="*/ 618954 h 953546"/>
                    <a:gd name="connsiteX12" fmla="*/ 172838 w 842068"/>
                    <a:gd name="connsiteY12" fmla="*/ 317812 h 953546"/>
                    <a:gd name="connsiteX13" fmla="*/ 0 w 842068"/>
                    <a:gd name="connsiteY13" fmla="*/ 239343 h 953546"/>
                    <a:gd name="connsiteX14" fmla="*/ 59016 w 842068"/>
                    <a:gd name="connsiteY14" fmla="*/ 1537 h 953546"/>
                    <a:gd name="connsiteX15" fmla="*/ 178616 w 842068"/>
                    <a:gd name="connsiteY15" fmla="*/ 0 h 953546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416044 w 842068"/>
                    <a:gd name="connsiteY9" fmla="*/ 936184 h 942131"/>
                    <a:gd name="connsiteX10" fmla="*/ 149843 w 842068"/>
                    <a:gd name="connsiteY10" fmla="*/ 618954 h 942131"/>
                    <a:gd name="connsiteX11" fmla="*/ 172838 w 842068"/>
                    <a:gd name="connsiteY11" fmla="*/ 317812 h 942131"/>
                    <a:gd name="connsiteX12" fmla="*/ 0 w 842068"/>
                    <a:gd name="connsiteY12" fmla="*/ 239343 h 942131"/>
                    <a:gd name="connsiteX13" fmla="*/ 59016 w 842068"/>
                    <a:gd name="connsiteY13" fmla="*/ 1537 h 942131"/>
                    <a:gd name="connsiteX14" fmla="*/ 178616 w 842068"/>
                    <a:gd name="connsiteY14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149843 w 842068"/>
                    <a:gd name="connsiteY9" fmla="*/ 618954 h 942131"/>
                    <a:gd name="connsiteX10" fmla="*/ 172838 w 842068"/>
                    <a:gd name="connsiteY10" fmla="*/ 317812 h 942131"/>
                    <a:gd name="connsiteX11" fmla="*/ 0 w 842068"/>
                    <a:gd name="connsiteY11" fmla="*/ 239343 h 942131"/>
                    <a:gd name="connsiteX12" fmla="*/ 59016 w 842068"/>
                    <a:gd name="connsiteY12" fmla="*/ 1537 h 942131"/>
                    <a:gd name="connsiteX13" fmla="*/ 178616 w 842068"/>
                    <a:gd name="connsiteY13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1034 w 842068"/>
                    <a:gd name="connsiteY7" fmla="*/ 942131 h 942131"/>
                    <a:gd name="connsiteX8" fmla="*/ 149843 w 842068"/>
                    <a:gd name="connsiteY8" fmla="*/ 618954 h 942131"/>
                    <a:gd name="connsiteX9" fmla="*/ 172838 w 842068"/>
                    <a:gd name="connsiteY9" fmla="*/ 317812 h 942131"/>
                    <a:gd name="connsiteX10" fmla="*/ 0 w 842068"/>
                    <a:gd name="connsiteY10" fmla="*/ 239343 h 942131"/>
                    <a:gd name="connsiteX11" fmla="*/ 59016 w 842068"/>
                    <a:gd name="connsiteY11" fmla="*/ 1537 h 942131"/>
                    <a:gd name="connsiteX12" fmla="*/ 178616 w 842068"/>
                    <a:gd name="connsiteY12" fmla="*/ 0 h 9421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42068" h="942131">
                      <a:moveTo>
                        <a:pt x="178616" y="0"/>
                      </a:moveTo>
                      <a:lnTo>
                        <a:pt x="421034" y="917300"/>
                      </a:lnTo>
                      <a:lnTo>
                        <a:pt x="663452" y="0"/>
                      </a:lnTo>
                      <a:lnTo>
                        <a:pt x="783052" y="1537"/>
                      </a:lnTo>
                      <a:lnTo>
                        <a:pt x="842068" y="239343"/>
                      </a:lnTo>
                      <a:lnTo>
                        <a:pt x="669230" y="317812"/>
                      </a:lnTo>
                      <a:lnTo>
                        <a:pt x="692225" y="618954"/>
                      </a:lnTo>
                      <a:lnTo>
                        <a:pt x="421034" y="942131"/>
                      </a:lnTo>
                      <a:lnTo>
                        <a:pt x="149843" y="618954"/>
                      </a:lnTo>
                      <a:lnTo>
                        <a:pt x="172838" y="317812"/>
                      </a:lnTo>
                      <a:lnTo>
                        <a:pt x="0" y="239343"/>
                      </a:lnTo>
                      <a:lnTo>
                        <a:pt x="59016" y="1537"/>
                      </a:lnTo>
                      <a:lnTo>
                        <a:pt x="178616" y="0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8" name="フリーフォーム: 図形 367">
                  <a:extLst>
                    <a:ext uri="{FF2B5EF4-FFF2-40B4-BE49-F238E27FC236}">
                      <a16:creationId xmlns:a16="http://schemas.microsoft.com/office/drawing/2014/main" id="{CE698778-3354-46C3-9E18-0315F717FC5A}"/>
                    </a:ext>
                  </a:extLst>
                </p:cNvPr>
                <p:cNvSpPr/>
                <p:nvPr/>
              </p:nvSpPr>
              <p:spPr>
                <a:xfrm>
                  <a:off x="7489455" y="2228545"/>
                  <a:ext cx="842068" cy="942131"/>
                </a:xfrm>
                <a:custGeom>
                  <a:avLst/>
                  <a:gdLst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1455 w 842068"/>
                    <a:gd name="connsiteY10" fmla="*/ 953546 h 953546"/>
                    <a:gd name="connsiteX11" fmla="*/ 416044 w 842068"/>
                    <a:gd name="connsiteY11" fmla="*/ 936184 h 953546"/>
                    <a:gd name="connsiteX12" fmla="*/ 149843 w 842068"/>
                    <a:gd name="connsiteY12" fmla="*/ 618954 h 953546"/>
                    <a:gd name="connsiteX13" fmla="*/ 172838 w 842068"/>
                    <a:gd name="connsiteY13" fmla="*/ 317812 h 953546"/>
                    <a:gd name="connsiteX14" fmla="*/ 0 w 842068"/>
                    <a:gd name="connsiteY14" fmla="*/ 239343 h 953546"/>
                    <a:gd name="connsiteX15" fmla="*/ 59016 w 842068"/>
                    <a:gd name="connsiteY15" fmla="*/ 1537 h 953546"/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6044 w 842068"/>
                    <a:gd name="connsiteY10" fmla="*/ 936184 h 953546"/>
                    <a:gd name="connsiteX11" fmla="*/ 149843 w 842068"/>
                    <a:gd name="connsiteY11" fmla="*/ 618954 h 953546"/>
                    <a:gd name="connsiteX12" fmla="*/ 172838 w 842068"/>
                    <a:gd name="connsiteY12" fmla="*/ 317812 h 953546"/>
                    <a:gd name="connsiteX13" fmla="*/ 0 w 842068"/>
                    <a:gd name="connsiteY13" fmla="*/ 239343 h 953546"/>
                    <a:gd name="connsiteX14" fmla="*/ 59016 w 842068"/>
                    <a:gd name="connsiteY14" fmla="*/ 1537 h 953546"/>
                    <a:gd name="connsiteX15" fmla="*/ 178616 w 842068"/>
                    <a:gd name="connsiteY15" fmla="*/ 0 h 953546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416044 w 842068"/>
                    <a:gd name="connsiteY9" fmla="*/ 936184 h 942131"/>
                    <a:gd name="connsiteX10" fmla="*/ 149843 w 842068"/>
                    <a:gd name="connsiteY10" fmla="*/ 618954 h 942131"/>
                    <a:gd name="connsiteX11" fmla="*/ 172838 w 842068"/>
                    <a:gd name="connsiteY11" fmla="*/ 317812 h 942131"/>
                    <a:gd name="connsiteX12" fmla="*/ 0 w 842068"/>
                    <a:gd name="connsiteY12" fmla="*/ 239343 h 942131"/>
                    <a:gd name="connsiteX13" fmla="*/ 59016 w 842068"/>
                    <a:gd name="connsiteY13" fmla="*/ 1537 h 942131"/>
                    <a:gd name="connsiteX14" fmla="*/ 178616 w 842068"/>
                    <a:gd name="connsiteY14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149843 w 842068"/>
                    <a:gd name="connsiteY9" fmla="*/ 618954 h 942131"/>
                    <a:gd name="connsiteX10" fmla="*/ 172838 w 842068"/>
                    <a:gd name="connsiteY10" fmla="*/ 317812 h 942131"/>
                    <a:gd name="connsiteX11" fmla="*/ 0 w 842068"/>
                    <a:gd name="connsiteY11" fmla="*/ 239343 h 942131"/>
                    <a:gd name="connsiteX12" fmla="*/ 59016 w 842068"/>
                    <a:gd name="connsiteY12" fmla="*/ 1537 h 942131"/>
                    <a:gd name="connsiteX13" fmla="*/ 178616 w 842068"/>
                    <a:gd name="connsiteY13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1034 w 842068"/>
                    <a:gd name="connsiteY7" fmla="*/ 942131 h 942131"/>
                    <a:gd name="connsiteX8" fmla="*/ 149843 w 842068"/>
                    <a:gd name="connsiteY8" fmla="*/ 618954 h 942131"/>
                    <a:gd name="connsiteX9" fmla="*/ 172838 w 842068"/>
                    <a:gd name="connsiteY9" fmla="*/ 317812 h 942131"/>
                    <a:gd name="connsiteX10" fmla="*/ 0 w 842068"/>
                    <a:gd name="connsiteY10" fmla="*/ 239343 h 942131"/>
                    <a:gd name="connsiteX11" fmla="*/ 59016 w 842068"/>
                    <a:gd name="connsiteY11" fmla="*/ 1537 h 942131"/>
                    <a:gd name="connsiteX12" fmla="*/ 178616 w 842068"/>
                    <a:gd name="connsiteY12" fmla="*/ 0 h 9421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42068" h="942131">
                      <a:moveTo>
                        <a:pt x="178616" y="0"/>
                      </a:moveTo>
                      <a:lnTo>
                        <a:pt x="421034" y="917300"/>
                      </a:lnTo>
                      <a:lnTo>
                        <a:pt x="663452" y="0"/>
                      </a:lnTo>
                      <a:lnTo>
                        <a:pt x="783052" y="1537"/>
                      </a:lnTo>
                      <a:lnTo>
                        <a:pt x="842068" y="239343"/>
                      </a:lnTo>
                      <a:lnTo>
                        <a:pt x="669230" y="317812"/>
                      </a:lnTo>
                      <a:lnTo>
                        <a:pt x="692225" y="618954"/>
                      </a:lnTo>
                      <a:lnTo>
                        <a:pt x="421034" y="942131"/>
                      </a:lnTo>
                      <a:lnTo>
                        <a:pt x="149843" y="618954"/>
                      </a:lnTo>
                      <a:lnTo>
                        <a:pt x="172838" y="317812"/>
                      </a:lnTo>
                      <a:lnTo>
                        <a:pt x="0" y="239343"/>
                      </a:lnTo>
                      <a:lnTo>
                        <a:pt x="59016" y="1537"/>
                      </a:lnTo>
                      <a:lnTo>
                        <a:pt x="178616" y="0"/>
                      </a:lnTo>
                      <a:close/>
                    </a:path>
                  </a:pathLst>
                </a:custGeom>
                <a:pattFill prst="lgConfetti">
                  <a:fgClr>
                    <a:schemeClr val="tx1">
                      <a:lumMod val="65000"/>
                      <a:lumOff val="35000"/>
                    </a:schemeClr>
                  </a:fgClr>
                  <a:bgClr>
                    <a:schemeClr val="tx1">
                      <a:lumMod val="95000"/>
                      <a:lumOff val="5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344" name="フリーフォーム 540">
                <a:extLst>
                  <a:ext uri="{FF2B5EF4-FFF2-40B4-BE49-F238E27FC236}">
                    <a16:creationId xmlns:a16="http://schemas.microsoft.com/office/drawing/2014/main" id="{F20F0594-F6A4-410B-9003-EDD04589B590}"/>
                  </a:ext>
                </a:extLst>
              </p:cNvPr>
              <p:cNvSpPr/>
              <p:nvPr/>
            </p:nvSpPr>
            <p:spPr>
              <a:xfrm>
                <a:off x="7290497" y="838200"/>
                <a:ext cx="1217551" cy="978545"/>
              </a:xfrm>
              <a:custGeom>
                <a:avLst/>
                <a:gdLst>
                  <a:gd name="connsiteX0" fmla="*/ 328111 w 816502"/>
                  <a:gd name="connsiteY0" fmla="*/ 0 h 656222"/>
                  <a:gd name="connsiteX1" fmla="*/ 455827 w 816502"/>
                  <a:gd name="connsiteY1" fmla="*/ 25785 h 656222"/>
                  <a:gd name="connsiteX2" fmla="*/ 492925 w 816502"/>
                  <a:gd name="connsiteY2" fmla="*/ 45920 h 656222"/>
                  <a:gd name="connsiteX3" fmla="*/ 510467 w 816502"/>
                  <a:gd name="connsiteY3" fmla="*/ 44152 h 656222"/>
                  <a:gd name="connsiteX4" fmla="*/ 816502 w 816502"/>
                  <a:gd name="connsiteY4" fmla="*/ 350187 h 656222"/>
                  <a:gd name="connsiteX5" fmla="*/ 510467 w 816502"/>
                  <a:gd name="connsiteY5" fmla="*/ 656222 h 656222"/>
                  <a:gd name="connsiteX6" fmla="*/ 448791 w 816502"/>
                  <a:gd name="connsiteY6" fmla="*/ 650005 h 656222"/>
                  <a:gd name="connsiteX7" fmla="*/ 420791 w 816502"/>
                  <a:gd name="connsiteY7" fmla="*/ 641313 h 656222"/>
                  <a:gd name="connsiteX8" fmla="*/ 394237 w 816502"/>
                  <a:gd name="connsiteY8" fmla="*/ 649556 h 656222"/>
                  <a:gd name="connsiteX9" fmla="*/ 328111 w 816502"/>
                  <a:gd name="connsiteY9" fmla="*/ 656222 h 656222"/>
                  <a:gd name="connsiteX10" fmla="*/ 0 w 816502"/>
                  <a:gd name="connsiteY10" fmla="*/ 328111 h 656222"/>
                  <a:gd name="connsiteX11" fmla="*/ 328111 w 816502"/>
                  <a:gd name="connsiteY11" fmla="*/ 0 h 6562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16502" h="656222">
                    <a:moveTo>
                      <a:pt x="328111" y="0"/>
                    </a:moveTo>
                    <a:cubicBezTo>
                      <a:pt x="373414" y="0"/>
                      <a:pt x="416572" y="9181"/>
                      <a:pt x="455827" y="25785"/>
                    </a:cubicBezTo>
                    <a:lnTo>
                      <a:pt x="492925" y="45920"/>
                    </a:lnTo>
                    <a:lnTo>
                      <a:pt x="510467" y="44152"/>
                    </a:lnTo>
                    <a:cubicBezTo>
                      <a:pt x="679485" y="44152"/>
                      <a:pt x="816502" y="181169"/>
                      <a:pt x="816502" y="350187"/>
                    </a:cubicBezTo>
                    <a:cubicBezTo>
                      <a:pt x="816502" y="519205"/>
                      <a:pt x="679485" y="656222"/>
                      <a:pt x="510467" y="656222"/>
                    </a:cubicBezTo>
                    <a:cubicBezTo>
                      <a:pt x="489340" y="656222"/>
                      <a:pt x="468713" y="654081"/>
                      <a:pt x="448791" y="650005"/>
                    </a:cubicBezTo>
                    <a:lnTo>
                      <a:pt x="420791" y="641313"/>
                    </a:lnTo>
                    <a:lnTo>
                      <a:pt x="394237" y="649556"/>
                    </a:lnTo>
                    <a:cubicBezTo>
                      <a:pt x="372878" y="653927"/>
                      <a:pt x="350763" y="656222"/>
                      <a:pt x="328111" y="656222"/>
                    </a:cubicBezTo>
                    <a:cubicBezTo>
                      <a:pt x="146900" y="656222"/>
                      <a:pt x="0" y="509322"/>
                      <a:pt x="0" y="328111"/>
                    </a:cubicBezTo>
                    <a:cubicBezTo>
                      <a:pt x="0" y="146900"/>
                      <a:pt x="146900" y="0"/>
                      <a:pt x="328111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345" name="グループ化 344">
                <a:extLst>
                  <a:ext uri="{FF2B5EF4-FFF2-40B4-BE49-F238E27FC236}">
                    <a16:creationId xmlns:a16="http://schemas.microsoft.com/office/drawing/2014/main" id="{05EA5718-41F2-4C99-A9E8-54A88A7F2A91}"/>
                  </a:ext>
                </a:extLst>
              </p:cNvPr>
              <p:cNvGrpSpPr/>
              <p:nvPr/>
            </p:nvGrpSpPr>
            <p:grpSpPr>
              <a:xfrm rot="20700000">
                <a:off x="7238074" y="1430027"/>
                <a:ext cx="256495" cy="384741"/>
                <a:chOff x="2680607" y="2825750"/>
                <a:chExt cx="157843" cy="236764"/>
              </a:xfrm>
              <a:solidFill>
                <a:schemeClr val="accent2">
                  <a:lumMod val="60000"/>
                  <a:lumOff val="40000"/>
                </a:schemeClr>
              </a:solidFill>
            </p:grpSpPr>
            <p:sp>
              <p:nvSpPr>
                <p:cNvPr id="355" name="円/楕円 564">
                  <a:extLst>
                    <a:ext uri="{FF2B5EF4-FFF2-40B4-BE49-F238E27FC236}">
                      <a16:creationId xmlns:a16="http://schemas.microsoft.com/office/drawing/2014/main" id="{CE2114C8-9334-41EB-98C2-DF7EBC04BFBC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56" name="円/楕円 565">
                  <a:extLst>
                    <a:ext uri="{FF2B5EF4-FFF2-40B4-BE49-F238E27FC236}">
                      <a16:creationId xmlns:a16="http://schemas.microsoft.com/office/drawing/2014/main" id="{EAB3180F-7F76-4AF9-9116-49DB529E08A0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46" name="グループ化 345">
                <a:extLst>
                  <a:ext uri="{FF2B5EF4-FFF2-40B4-BE49-F238E27FC236}">
                    <a16:creationId xmlns:a16="http://schemas.microsoft.com/office/drawing/2014/main" id="{E2FCD58A-7A1F-4152-9AC2-6797D5387692}"/>
                  </a:ext>
                </a:extLst>
              </p:cNvPr>
              <p:cNvGrpSpPr/>
              <p:nvPr/>
            </p:nvGrpSpPr>
            <p:grpSpPr>
              <a:xfrm rot="900000" flipH="1">
                <a:off x="8311296" y="1430027"/>
                <a:ext cx="256495" cy="384741"/>
                <a:chOff x="2680607" y="2825750"/>
                <a:chExt cx="157843" cy="236764"/>
              </a:xfrm>
              <a:solidFill>
                <a:schemeClr val="accent2">
                  <a:lumMod val="60000"/>
                  <a:lumOff val="40000"/>
                </a:schemeClr>
              </a:solidFill>
            </p:grpSpPr>
            <p:sp>
              <p:nvSpPr>
                <p:cNvPr id="353" name="円/楕円 562">
                  <a:extLst>
                    <a:ext uri="{FF2B5EF4-FFF2-40B4-BE49-F238E27FC236}">
                      <a16:creationId xmlns:a16="http://schemas.microsoft.com/office/drawing/2014/main" id="{7BB0FA8B-46AA-4EC7-9CF9-B34A40A18116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54" name="円/楕円 563">
                  <a:extLst>
                    <a:ext uri="{FF2B5EF4-FFF2-40B4-BE49-F238E27FC236}">
                      <a16:creationId xmlns:a16="http://schemas.microsoft.com/office/drawing/2014/main" id="{8FAF60A2-C0AC-4CF6-9A3D-0ED171745895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47" name="円/楕円 561">
                <a:extLst>
                  <a:ext uri="{FF2B5EF4-FFF2-40B4-BE49-F238E27FC236}">
                    <a16:creationId xmlns:a16="http://schemas.microsoft.com/office/drawing/2014/main" id="{A094525C-CFD0-4586-BBDF-9EE184921FDB}"/>
                  </a:ext>
                </a:extLst>
              </p:cNvPr>
              <p:cNvSpPr/>
              <p:nvPr/>
            </p:nvSpPr>
            <p:spPr>
              <a:xfrm>
                <a:off x="7366320" y="919575"/>
                <a:ext cx="1073222" cy="1207374"/>
              </a:xfrm>
              <a:prstGeom prst="ellipse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48" name="月 347">
                <a:extLst>
                  <a:ext uri="{FF2B5EF4-FFF2-40B4-BE49-F238E27FC236}">
                    <a16:creationId xmlns:a16="http://schemas.microsoft.com/office/drawing/2014/main" id="{857F7A30-0297-4472-A3CB-8A0F07CF2859}"/>
                  </a:ext>
                </a:extLst>
              </p:cNvPr>
              <p:cNvSpPr/>
              <p:nvPr/>
            </p:nvSpPr>
            <p:spPr>
              <a:xfrm rot="5400000">
                <a:off x="7594424" y="1116446"/>
                <a:ext cx="56815" cy="354057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349" name="グループ化 348">
                <a:extLst>
                  <a:ext uri="{FF2B5EF4-FFF2-40B4-BE49-F238E27FC236}">
                    <a16:creationId xmlns:a16="http://schemas.microsoft.com/office/drawing/2014/main" id="{1D440FA2-C615-4E2A-8AC4-A68F4606CA28}"/>
                  </a:ext>
                </a:extLst>
              </p:cNvPr>
              <p:cNvGrpSpPr/>
              <p:nvPr/>
            </p:nvGrpSpPr>
            <p:grpSpPr>
              <a:xfrm>
                <a:off x="7799861" y="1603884"/>
                <a:ext cx="203618" cy="216409"/>
                <a:chOff x="7084627" y="3040652"/>
                <a:chExt cx="240026" cy="203430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351" name="円/楕円 662">
                  <a:extLst>
                    <a:ext uri="{FF2B5EF4-FFF2-40B4-BE49-F238E27FC236}">
                      <a16:creationId xmlns:a16="http://schemas.microsoft.com/office/drawing/2014/main" id="{91506D83-F4F1-482F-A31D-F09D7B3EEB0B}"/>
                    </a:ext>
                  </a:extLst>
                </p:cNvPr>
                <p:cNvSpPr/>
                <p:nvPr/>
              </p:nvSpPr>
              <p:spPr>
                <a:xfrm>
                  <a:off x="7084627" y="3125508"/>
                  <a:ext cx="240026" cy="102097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0026" h="160451">
                      <a:moveTo>
                        <a:pt x="0" y="96853"/>
                      </a:moveTo>
                      <a:cubicBezTo>
                        <a:pt x="0" y="37409"/>
                        <a:pt x="48970" y="0"/>
                        <a:pt x="115251" y="0"/>
                      </a:cubicBezTo>
                      <a:cubicBezTo>
                        <a:pt x="181532" y="0"/>
                        <a:pt x="240026" y="28271"/>
                        <a:pt x="240026" y="96853"/>
                      </a:cubicBezTo>
                      <a:cubicBezTo>
                        <a:pt x="240026" y="165435"/>
                        <a:pt x="186294" y="160368"/>
                        <a:pt x="120013" y="160368"/>
                      </a:cubicBezTo>
                      <a:cubicBezTo>
                        <a:pt x="53732" y="160368"/>
                        <a:pt x="0" y="156297"/>
                        <a:pt x="0" y="96853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52" name="フリーフォーム: 図形 351">
                  <a:extLst>
                    <a:ext uri="{FF2B5EF4-FFF2-40B4-BE49-F238E27FC236}">
                      <a16:creationId xmlns:a16="http://schemas.microsoft.com/office/drawing/2014/main" id="{1146EEDF-059A-4AAF-B41B-BD5E3BBC8355}"/>
                    </a:ext>
                  </a:extLst>
                </p:cNvPr>
                <p:cNvSpPr/>
                <p:nvPr/>
              </p:nvSpPr>
              <p:spPr>
                <a:xfrm>
                  <a:off x="7137014" y="3040652"/>
                  <a:ext cx="135252" cy="203430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50" name="月 349">
                <a:extLst>
                  <a:ext uri="{FF2B5EF4-FFF2-40B4-BE49-F238E27FC236}">
                    <a16:creationId xmlns:a16="http://schemas.microsoft.com/office/drawing/2014/main" id="{BFC68A98-108E-43E5-B951-BB34C788C771}"/>
                  </a:ext>
                </a:extLst>
              </p:cNvPr>
              <p:cNvSpPr/>
              <p:nvPr/>
            </p:nvSpPr>
            <p:spPr>
              <a:xfrm rot="5400000">
                <a:off x="8139646" y="1116447"/>
                <a:ext cx="56815" cy="354057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336" name="グループ化 335">
              <a:extLst>
                <a:ext uri="{FF2B5EF4-FFF2-40B4-BE49-F238E27FC236}">
                  <a16:creationId xmlns:a16="http://schemas.microsoft.com/office/drawing/2014/main" id="{3918F4ED-0948-444D-B9D3-A4CBC166A2DF}"/>
                </a:ext>
              </a:extLst>
            </p:cNvPr>
            <p:cNvGrpSpPr/>
            <p:nvPr/>
          </p:nvGrpSpPr>
          <p:grpSpPr>
            <a:xfrm>
              <a:off x="7417064" y="1415977"/>
              <a:ext cx="972825" cy="346959"/>
              <a:chOff x="7417064" y="1455168"/>
              <a:chExt cx="972825" cy="346959"/>
            </a:xfrm>
          </p:grpSpPr>
          <p:sp>
            <p:nvSpPr>
              <p:cNvPr id="340" name="四角形: 上の 2 つの角を丸める 339">
                <a:extLst>
                  <a:ext uri="{FF2B5EF4-FFF2-40B4-BE49-F238E27FC236}">
                    <a16:creationId xmlns:a16="http://schemas.microsoft.com/office/drawing/2014/main" id="{30C920C9-C0F2-43FA-A3D5-B70101C1CEA5}"/>
                  </a:ext>
                </a:extLst>
              </p:cNvPr>
              <p:cNvSpPr/>
              <p:nvPr/>
            </p:nvSpPr>
            <p:spPr>
              <a:xfrm>
                <a:off x="7439369" y="1481063"/>
                <a:ext cx="407776" cy="306443"/>
              </a:xfrm>
              <a:prstGeom prst="round2SameRect">
                <a:avLst>
                  <a:gd name="adj1" fmla="val 17823"/>
                  <a:gd name="adj2" fmla="val 42965"/>
                </a:avLst>
              </a:prstGeom>
              <a:solidFill>
                <a:srgbClr val="00B0F0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41" name="四角形: 上の 2 つの角を丸める 340">
                <a:extLst>
                  <a:ext uri="{FF2B5EF4-FFF2-40B4-BE49-F238E27FC236}">
                    <a16:creationId xmlns:a16="http://schemas.microsoft.com/office/drawing/2014/main" id="{099C9187-6CBD-48F1-A27D-D6AE8F9A81BB}"/>
                  </a:ext>
                </a:extLst>
              </p:cNvPr>
              <p:cNvSpPr/>
              <p:nvPr/>
            </p:nvSpPr>
            <p:spPr>
              <a:xfrm>
                <a:off x="7959807" y="1481063"/>
                <a:ext cx="407776" cy="306443"/>
              </a:xfrm>
              <a:prstGeom prst="round2SameRect">
                <a:avLst>
                  <a:gd name="adj1" fmla="val 17094"/>
                  <a:gd name="adj2" fmla="val 42965"/>
                </a:avLst>
              </a:prstGeom>
              <a:solidFill>
                <a:srgbClr val="00B0F0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2" name="フリーフォーム: 図形 341">
                <a:extLst>
                  <a:ext uri="{FF2B5EF4-FFF2-40B4-BE49-F238E27FC236}">
                    <a16:creationId xmlns:a16="http://schemas.microsoft.com/office/drawing/2014/main" id="{3BA651C1-CEC6-4789-AA4E-4FCA71154049}"/>
                  </a:ext>
                </a:extLst>
              </p:cNvPr>
              <p:cNvSpPr/>
              <p:nvPr/>
            </p:nvSpPr>
            <p:spPr>
              <a:xfrm>
                <a:off x="7417064" y="1455168"/>
                <a:ext cx="972825" cy="346959"/>
              </a:xfrm>
              <a:custGeom>
                <a:avLst/>
                <a:gdLst>
                  <a:gd name="connsiteX0" fmla="*/ 574982 w 934739"/>
                  <a:gd name="connsiteY0" fmla="*/ 41459 h 333376"/>
                  <a:gd name="connsiteX1" fmla="*/ 531020 w 934739"/>
                  <a:gd name="connsiteY1" fmla="*/ 85421 h 333376"/>
                  <a:gd name="connsiteX2" fmla="*/ 531020 w 934739"/>
                  <a:gd name="connsiteY2" fmla="*/ 188139 h 333376"/>
                  <a:gd name="connsiteX3" fmla="*/ 641516 w 934739"/>
                  <a:gd name="connsiteY3" fmla="*/ 298635 h 333376"/>
                  <a:gd name="connsiteX4" fmla="*/ 793286 w 934739"/>
                  <a:gd name="connsiteY4" fmla="*/ 298635 h 333376"/>
                  <a:gd name="connsiteX5" fmla="*/ 903782 w 934739"/>
                  <a:gd name="connsiteY5" fmla="*/ 188139 h 333376"/>
                  <a:gd name="connsiteX6" fmla="*/ 903782 w 934739"/>
                  <a:gd name="connsiteY6" fmla="*/ 85421 h 333376"/>
                  <a:gd name="connsiteX7" fmla="*/ 859820 w 934739"/>
                  <a:gd name="connsiteY7" fmla="*/ 41459 h 333376"/>
                  <a:gd name="connsiteX8" fmla="*/ 76793 w 934739"/>
                  <a:gd name="connsiteY8" fmla="*/ 41459 h 333376"/>
                  <a:gd name="connsiteX9" fmla="*/ 30957 w 934739"/>
                  <a:gd name="connsiteY9" fmla="*/ 87295 h 333376"/>
                  <a:gd name="connsiteX10" fmla="*/ 30957 w 934739"/>
                  <a:gd name="connsiteY10" fmla="*/ 188139 h 333376"/>
                  <a:gd name="connsiteX11" fmla="*/ 141453 w 934739"/>
                  <a:gd name="connsiteY11" fmla="*/ 298635 h 333376"/>
                  <a:gd name="connsiteX12" fmla="*/ 293223 w 934739"/>
                  <a:gd name="connsiteY12" fmla="*/ 298635 h 333376"/>
                  <a:gd name="connsiteX13" fmla="*/ 403719 w 934739"/>
                  <a:gd name="connsiteY13" fmla="*/ 188139 h 333376"/>
                  <a:gd name="connsiteX14" fmla="*/ 403719 w 934739"/>
                  <a:gd name="connsiteY14" fmla="*/ 87295 h 333376"/>
                  <a:gd name="connsiteX15" fmla="*/ 357883 w 934739"/>
                  <a:gd name="connsiteY15" fmla="*/ 41459 h 333376"/>
                  <a:gd name="connsiteX16" fmla="*/ 465586 w 934739"/>
                  <a:gd name="connsiteY16" fmla="*/ 16 h 333376"/>
                  <a:gd name="connsiteX17" fmla="*/ 510674 w 934739"/>
                  <a:gd name="connsiteY17" fmla="*/ 13682 h 333376"/>
                  <a:gd name="connsiteX18" fmla="*/ 516368 w 934739"/>
                  <a:gd name="connsiteY18" fmla="*/ 23194 h 333376"/>
                  <a:gd name="connsiteX19" fmla="*/ 516418 w 934739"/>
                  <a:gd name="connsiteY19" fmla="*/ 23072 h 333376"/>
                  <a:gd name="connsiteX20" fmla="*/ 555902 w 934739"/>
                  <a:gd name="connsiteY20" fmla="*/ 6717 h 333376"/>
                  <a:gd name="connsiteX21" fmla="*/ 878900 w 934739"/>
                  <a:gd name="connsiteY21" fmla="*/ 6717 h 333376"/>
                  <a:gd name="connsiteX22" fmla="*/ 934739 w 934739"/>
                  <a:gd name="connsiteY22" fmla="*/ 62556 h 333376"/>
                  <a:gd name="connsiteX23" fmla="*/ 934739 w 934739"/>
                  <a:gd name="connsiteY23" fmla="*/ 193027 h 333376"/>
                  <a:gd name="connsiteX24" fmla="*/ 794390 w 934739"/>
                  <a:gd name="connsiteY24" fmla="*/ 333376 h 333376"/>
                  <a:gd name="connsiteX25" fmla="*/ 640412 w 934739"/>
                  <a:gd name="connsiteY25" fmla="*/ 333376 h 333376"/>
                  <a:gd name="connsiteX26" fmla="*/ 500063 w 934739"/>
                  <a:gd name="connsiteY26" fmla="*/ 193027 h 333376"/>
                  <a:gd name="connsiteX27" fmla="*/ 500063 w 934739"/>
                  <a:gd name="connsiteY27" fmla="*/ 62556 h 333376"/>
                  <a:gd name="connsiteX28" fmla="*/ 507499 w 934739"/>
                  <a:gd name="connsiteY28" fmla="*/ 44604 h 333376"/>
                  <a:gd name="connsiteX29" fmla="*/ 496790 w 934739"/>
                  <a:gd name="connsiteY29" fmla="*/ 28826 h 333376"/>
                  <a:gd name="connsiteX30" fmla="*/ 466203 w 934739"/>
                  <a:gd name="connsiteY30" fmla="*/ 20534 h 333376"/>
                  <a:gd name="connsiteX31" fmla="*/ 435544 w 934739"/>
                  <a:gd name="connsiteY31" fmla="*/ 30238 h 333376"/>
                  <a:gd name="connsiteX32" fmla="*/ 426791 w 934739"/>
                  <a:gd name="connsiteY32" fmla="*/ 45902 h 333376"/>
                  <a:gd name="connsiteX33" fmla="*/ 434676 w 934739"/>
                  <a:gd name="connsiteY33" fmla="*/ 64937 h 333376"/>
                  <a:gd name="connsiteX34" fmla="*/ 434676 w 934739"/>
                  <a:gd name="connsiteY34" fmla="*/ 193027 h 333376"/>
                  <a:gd name="connsiteX35" fmla="*/ 294327 w 934739"/>
                  <a:gd name="connsiteY35" fmla="*/ 333376 h 333376"/>
                  <a:gd name="connsiteX36" fmla="*/ 140349 w 934739"/>
                  <a:gd name="connsiteY36" fmla="*/ 333376 h 333376"/>
                  <a:gd name="connsiteX37" fmla="*/ 0 w 934739"/>
                  <a:gd name="connsiteY37" fmla="*/ 193027 h 333376"/>
                  <a:gd name="connsiteX38" fmla="*/ 0 w 934739"/>
                  <a:gd name="connsiteY38" fmla="*/ 64937 h 333376"/>
                  <a:gd name="connsiteX39" fmla="*/ 58220 w 934739"/>
                  <a:gd name="connsiteY39" fmla="*/ 6717 h 333376"/>
                  <a:gd name="connsiteX40" fmla="*/ 376456 w 934739"/>
                  <a:gd name="connsiteY40" fmla="*/ 6717 h 333376"/>
                  <a:gd name="connsiteX41" fmla="*/ 399118 w 934739"/>
                  <a:gd name="connsiteY41" fmla="*/ 11292 h 333376"/>
                  <a:gd name="connsiteX42" fmla="*/ 417083 w 934739"/>
                  <a:gd name="connsiteY42" fmla="*/ 23405 h 333376"/>
                  <a:gd name="connsiteX43" fmla="*/ 420813 w 934739"/>
                  <a:gd name="connsiteY43" fmla="*/ 15932 h 333376"/>
                  <a:gd name="connsiteX44" fmla="*/ 465586 w 934739"/>
                  <a:gd name="connsiteY44" fmla="*/ 16 h 3333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934739" h="333376">
                    <a:moveTo>
                      <a:pt x="574982" y="41459"/>
                    </a:moveTo>
                    <a:cubicBezTo>
                      <a:pt x="550702" y="41459"/>
                      <a:pt x="531020" y="61141"/>
                      <a:pt x="531020" y="85421"/>
                    </a:cubicBezTo>
                    <a:lnTo>
                      <a:pt x="531020" y="188139"/>
                    </a:lnTo>
                    <a:cubicBezTo>
                      <a:pt x="531020" y="249164"/>
                      <a:pt x="580491" y="298635"/>
                      <a:pt x="641516" y="298635"/>
                    </a:cubicBezTo>
                    <a:lnTo>
                      <a:pt x="793286" y="298635"/>
                    </a:lnTo>
                    <a:cubicBezTo>
                      <a:pt x="854311" y="298635"/>
                      <a:pt x="903782" y="249164"/>
                      <a:pt x="903782" y="188139"/>
                    </a:cubicBezTo>
                    <a:lnTo>
                      <a:pt x="903782" y="85421"/>
                    </a:lnTo>
                    <a:cubicBezTo>
                      <a:pt x="903782" y="61141"/>
                      <a:pt x="884100" y="41459"/>
                      <a:pt x="859820" y="41459"/>
                    </a:cubicBezTo>
                    <a:close/>
                    <a:moveTo>
                      <a:pt x="76793" y="41459"/>
                    </a:moveTo>
                    <a:cubicBezTo>
                      <a:pt x="51478" y="41459"/>
                      <a:pt x="30957" y="61980"/>
                      <a:pt x="30957" y="87295"/>
                    </a:cubicBezTo>
                    <a:lnTo>
                      <a:pt x="30957" y="188139"/>
                    </a:lnTo>
                    <a:cubicBezTo>
                      <a:pt x="30957" y="249164"/>
                      <a:pt x="80428" y="298635"/>
                      <a:pt x="141453" y="298635"/>
                    </a:cubicBezTo>
                    <a:lnTo>
                      <a:pt x="293223" y="298635"/>
                    </a:lnTo>
                    <a:cubicBezTo>
                      <a:pt x="354248" y="298635"/>
                      <a:pt x="403719" y="249164"/>
                      <a:pt x="403719" y="188139"/>
                    </a:cubicBezTo>
                    <a:lnTo>
                      <a:pt x="403719" y="87295"/>
                    </a:lnTo>
                    <a:cubicBezTo>
                      <a:pt x="403719" y="61980"/>
                      <a:pt x="383198" y="41459"/>
                      <a:pt x="357883" y="41459"/>
                    </a:cubicBezTo>
                    <a:close/>
                    <a:moveTo>
                      <a:pt x="465586" y="16"/>
                    </a:moveTo>
                    <a:cubicBezTo>
                      <a:pt x="482849" y="-330"/>
                      <a:pt x="498760" y="4878"/>
                      <a:pt x="510674" y="13682"/>
                    </a:cubicBezTo>
                    <a:lnTo>
                      <a:pt x="516368" y="23194"/>
                    </a:lnTo>
                    <a:lnTo>
                      <a:pt x="516418" y="23072"/>
                    </a:lnTo>
                    <a:cubicBezTo>
                      <a:pt x="526523" y="12967"/>
                      <a:pt x="540483" y="6717"/>
                      <a:pt x="555902" y="6717"/>
                    </a:cubicBezTo>
                    <a:lnTo>
                      <a:pt x="878900" y="6717"/>
                    </a:lnTo>
                    <a:cubicBezTo>
                      <a:pt x="909739" y="6717"/>
                      <a:pt x="934739" y="31717"/>
                      <a:pt x="934739" y="62556"/>
                    </a:cubicBezTo>
                    <a:lnTo>
                      <a:pt x="934739" y="193027"/>
                    </a:lnTo>
                    <a:cubicBezTo>
                      <a:pt x="934739" y="270540"/>
                      <a:pt x="871903" y="333376"/>
                      <a:pt x="794390" y="333376"/>
                    </a:cubicBezTo>
                    <a:lnTo>
                      <a:pt x="640412" y="333376"/>
                    </a:lnTo>
                    <a:cubicBezTo>
                      <a:pt x="562899" y="333376"/>
                      <a:pt x="500063" y="270540"/>
                      <a:pt x="500063" y="193027"/>
                    </a:cubicBezTo>
                    <a:lnTo>
                      <a:pt x="500063" y="62556"/>
                    </a:lnTo>
                    <a:lnTo>
                      <a:pt x="507499" y="44604"/>
                    </a:lnTo>
                    <a:lnTo>
                      <a:pt x="496790" y="28826"/>
                    </a:lnTo>
                    <a:cubicBezTo>
                      <a:pt x="488687" y="23499"/>
                      <a:pt x="477901" y="20347"/>
                      <a:pt x="466203" y="20534"/>
                    </a:cubicBezTo>
                    <a:cubicBezTo>
                      <a:pt x="454176" y="20727"/>
                      <a:pt x="443356" y="24409"/>
                      <a:pt x="435544" y="30238"/>
                    </a:cubicBezTo>
                    <a:lnTo>
                      <a:pt x="426791" y="45902"/>
                    </a:lnTo>
                    <a:lnTo>
                      <a:pt x="434676" y="64937"/>
                    </a:lnTo>
                    <a:lnTo>
                      <a:pt x="434676" y="193027"/>
                    </a:lnTo>
                    <a:cubicBezTo>
                      <a:pt x="434676" y="270540"/>
                      <a:pt x="371840" y="333376"/>
                      <a:pt x="294327" y="333376"/>
                    </a:cubicBezTo>
                    <a:lnTo>
                      <a:pt x="140349" y="333376"/>
                    </a:lnTo>
                    <a:cubicBezTo>
                      <a:pt x="62836" y="333376"/>
                      <a:pt x="0" y="270540"/>
                      <a:pt x="0" y="193027"/>
                    </a:cubicBezTo>
                    <a:lnTo>
                      <a:pt x="0" y="64937"/>
                    </a:lnTo>
                    <a:cubicBezTo>
                      <a:pt x="0" y="32783"/>
                      <a:pt x="26066" y="6717"/>
                      <a:pt x="58220" y="6717"/>
                    </a:cubicBezTo>
                    <a:lnTo>
                      <a:pt x="376456" y="6717"/>
                    </a:lnTo>
                    <a:cubicBezTo>
                      <a:pt x="384494" y="6717"/>
                      <a:pt x="392152" y="8346"/>
                      <a:pt x="399118" y="11292"/>
                    </a:cubicBezTo>
                    <a:lnTo>
                      <a:pt x="417083" y="23405"/>
                    </a:lnTo>
                    <a:lnTo>
                      <a:pt x="420813" y="15932"/>
                    </a:lnTo>
                    <a:cubicBezTo>
                      <a:pt x="432217" y="6402"/>
                      <a:pt x="448013" y="367"/>
                      <a:pt x="465586" y="16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37" name="フリーフォーム: 図形 336">
              <a:extLst>
                <a:ext uri="{FF2B5EF4-FFF2-40B4-BE49-F238E27FC236}">
                  <a16:creationId xmlns:a16="http://schemas.microsoft.com/office/drawing/2014/main" id="{248A5EB3-6BB4-4151-A4C0-32532B379C14}"/>
                </a:ext>
              </a:extLst>
            </p:cNvPr>
            <p:cNvSpPr/>
            <p:nvPr/>
          </p:nvSpPr>
          <p:spPr>
            <a:xfrm rot="16200000">
              <a:off x="7584158" y="1458505"/>
              <a:ext cx="45719" cy="236413"/>
            </a:xfrm>
            <a:custGeom>
              <a:avLst/>
              <a:gdLst>
                <a:gd name="connsiteX0" fmla="*/ 81961 w 81961"/>
                <a:gd name="connsiteY0" fmla="*/ 371320 h 371320"/>
                <a:gd name="connsiteX1" fmla="*/ 74943 w 81961"/>
                <a:gd name="connsiteY1" fmla="*/ 366589 h 371320"/>
                <a:gd name="connsiteX2" fmla="*/ 0 w 81961"/>
                <a:gd name="connsiteY2" fmla="*/ 185660 h 371320"/>
                <a:gd name="connsiteX3" fmla="*/ 74943 w 81961"/>
                <a:gd name="connsiteY3" fmla="*/ 4731 h 371320"/>
                <a:gd name="connsiteX4" fmla="*/ 81961 w 81961"/>
                <a:gd name="connsiteY4" fmla="*/ 0 h 371320"/>
                <a:gd name="connsiteX5" fmla="*/ 77258 w 81961"/>
                <a:gd name="connsiteY5" fmla="*/ 14859 h 371320"/>
                <a:gd name="connsiteX6" fmla="*/ 57150 w 81961"/>
                <a:gd name="connsiteY6" fmla="*/ 185660 h 371320"/>
                <a:gd name="connsiteX7" fmla="*/ 77258 w 81961"/>
                <a:gd name="connsiteY7" fmla="*/ 356461 h 37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961" h="371320">
                  <a:moveTo>
                    <a:pt x="81961" y="371320"/>
                  </a:moveTo>
                  <a:lnTo>
                    <a:pt x="74943" y="366589"/>
                  </a:lnTo>
                  <a:cubicBezTo>
                    <a:pt x="28640" y="320285"/>
                    <a:pt x="0" y="256317"/>
                    <a:pt x="0" y="185660"/>
                  </a:cubicBezTo>
                  <a:cubicBezTo>
                    <a:pt x="0" y="115003"/>
                    <a:pt x="28640" y="51035"/>
                    <a:pt x="74943" y="4731"/>
                  </a:cubicBezTo>
                  <a:lnTo>
                    <a:pt x="81961" y="0"/>
                  </a:lnTo>
                  <a:lnTo>
                    <a:pt x="77258" y="14859"/>
                  </a:lnTo>
                  <a:cubicBezTo>
                    <a:pt x="64310" y="67356"/>
                    <a:pt x="57150" y="125074"/>
                    <a:pt x="57150" y="185660"/>
                  </a:cubicBezTo>
                  <a:cubicBezTo>
                    <a:pt x="57150" y="246246"/>
                    <a:pt x="64310" y="303964"/>
                    <a:pt x="77258" y="35646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38" name="フリーフォーム: 図形 337">
              <a:extLst>
                <a:ext uri="{FF2B5EF4-FFF2-40B4-BE49-F238E27FC236}">
                  <a16:creationId xmlns:a16="http://schemas.microsoft.com/office/drawing/2014/main" id="{85BBFDB6-A4C6-4259-8488-C6DE74A8BECF}"/>
                </a:ext>
              </a:extLst>
            </p:cNvPr>
            <p:cNvSpPr/>
            <p:nvPr/>
          </p:nvSpPr>
          <p:spPr>
            <a:xfrm rot="16200000">
              <a:off x="8172326" y="1458505"/>
              <a:ext cx="45719" cy="236413"/>
            </a:xfrm>
            <a:custGeom>
              <a:avLst/>
              <a:gdLst>
                <a:gd name="connsiteX0" fmla="*/ 81961 w 81961"/>
                <a:gd name="connsiteY0" fmla="*/ 371320 h 371320"/>
                <a:gd name="connsiteX1" fmla="*/ 74943 w 81961"/>
                <a:gd name="connsiteY1" fmla="*/ 366589 h 371320"/>
                <a:gd name="connsiteX2" fmla="*/ 0 w 81961"/>
                <a:gd name="connsiteY2" fmla="*/ 185660 h 371320"/>
                <a:gd name="connsiteX3" fmla="*/ 74943 w 81961"/>
                <a:gd name="connsiteY3" fmla="*/ 4731 h 371320"/>
                <a:gd name="connsiteX4" fmla="*/ 81961 w 81961"/>
                <a:gd name="connsiteY4" fmla="*/ 0 h 371320"/>
                <a:gd name="connsiteX5" fmla="*/ 77258 w 81961"/>
                <a:gd name="connsiteY5" fmla="*/ 14859 h 371320"/>
                <a:gd name="connsiteX6" fmla="*/ 57150 w 81961"/>
                <a:gd name="connsiteY6" fmla="*/ 185660 h 371320"/>
                <a:gd name="connsiteX7" fmla="*/ 77258 w 81961"/>
                <a:gd name="connsiteY7" fmla="*/ 356461 h 37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961" h="371320">
                  <a:moveTo>
                    <a:pt x="81961" y="371320"/>
                  </a:moveTo>
                  <a:lnTo>
                    <a:pt x="74943" y="366589"/>
                  </a:lnTo>
                  <a:cubicBezTo>
                    <a:pt x="28640" y="320285"/>
                    <a:pt x="0" y="256317"/>
                    <a:pt x="0" y="185660"/>
                  </a:cubicBezTo>
                  <a:cubicBezTo>
                    <a:pt x="0" y="115003"/>
                    <a:pt x="28640" y="51035"/>
                    <a:pt x="74943" y="4731"/>
                  </a:cubicBezTo>
                  <a:lnTo>
                    <a:pt x="81961" y="0"/>
                  </a:lnTo>
                  <a:lnTo>
                    <a:pt x="77258" y="14859"/>
                  </a:lnTo>
                  <a:cubicBezTo>
                    <a:pt x="64310" y="67356"/>
                    <a:pt x="57150" y="125074"/>
                    <a:pt x="57150" y="185660"/>
                  </a:cubicBezTo>
                  <a:cubicBezTo>
                    <a:pt x="57150" y="246246"/>
                    <a:pt x="64310" y="303964"/>
                    <a:pt x="77258" y="35646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39" name="フリーフォーム: 図形 338">
              <a:extLst>
                <a:ext uri="{FF2B5EF4-FFF2-40B4-BE49-F238E27FC236}">
                  <a16:creationId xmlns:a16="http://schemas.microsoft.com/office/drawing/2014/main" id="{C8D66BBC-3645-4292-BAD2-051C8D841A4E}"/>
                </a:ext>
              </a:extLst>
            </p:cNvPr>
            <p:cNvSpPr/>
            <p:nvPr/>
          </p:nvSpPr>
          <p:spPr>
            <a:xfrm rot="5400000">
              <a:off x="7909257" y="1834419"/>
              <a:ext cx="11827" cy="154298"/>
            </a:xfrm>
            <a:custGeom>
              <a:avLst/>
              <a:gdLst>
                <a:gd name="connsiteX0" fmla="*/ 81961 w 81961"/>
                <a:gd name="connsiteY0" fmla="*/ 371320 h 371320"/>
                <a:gd name="connsiteX1" fmla="*/ 74943 w 81961"/>
                <a:gd name="connsiteY1" fmla="*/ 366589 h 371320"/>
                <a:gd name="connsiteX2" fmla="*/ 0 w 81961"/>
                <a:gd name="connsiteY2" fmla="*/ 185660 h 371320"/>
                <a:gd name="connsiteX3" fmla="*/ 74943 w 81961"/>
                <a:gd name="connsiteY3" fmla="*/ 4731 h 371320"/>
                <a:gd name="connsiteX4" fmla="*/ 81961 w 81961"/>
                <a:gd name="connsiteY4" fmla="*/ 0 h 371320"/>
                <a:gd name="connsiteX5" fmla="*/ 77258 w 81961"/>
                <a:gd name="connsiteY5" fmla="*/ 14859 h 371320"/>
                <a:gd name="connsiteX6" fmla="*/ 57150 w 81961"/>
                <a:gd name="connsiteY6" fmla="*/ 185660 h 371320"/>
                <a:gd name="connsiteX7" fmla="*/ 77258 w 81961"/>
                <a:gd name="connsiteY7" fmla="*/ 356461 h 37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961" h="371320">
                  <a:moveTo>
                    <a:pt x="81961" y="371320"/>
                  </a:moveTo>
                  <a:lnTo>
                    <a:pt x="74943" y="366589"/>
                  </a:lnTo>
                  <a:cubicBezTo>
                    <a:pt x="28640" y="320285"/>
                    <a:pt x="0" y="256317"/>
                    <a:pt x="0" y="185660"/>
                  </a:cubicBezTo>
                  <a:cubicBezTo>
                    <a:pt x="0" y="115003"/>
                    <a:pt x="28640" y="51035"/>
                    <a:pt x="74943" y="4731"/>
                  </a:cubicBezTo>
                  <a:lnTo>
                    <a:pt x="81961" y="0"/>
                  </a:lnTo>
                  <a:lnTo>
                    <a:pt x="77258" y="14859"/>
                  </a:lnTo>
                  <a:cubicBezTo>
                    <a:pt x="64310" y="67356"/>
                    <a:pt x="57150" y="125074"/>
                    <a:pt x="57150" y="185660"/>
                  </a:cubicBezTo>
                  <a:cubicBezTo>
                    <a:pt x="57150" y="246246"/>
                    <a:pt x="64310" y="303964"/>
                    <a:pt x="77258" y="35646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373" name="グループ化 372">
            <a:extLst>
              <a:ext uri="{FF2B5EF4-FFF2-40B4-BE49-F238E27FC236}">
                <a16:creationId xmlns:a16="http://schemas.microsoft.com/office/drawing/2014/main" id="{5D219F7E-6049-49BB-AC66-C678C21753B0}"/>
              </a:ext>
            </a:extLst>
          </p:cNvPr>
          <p:cNvGrpSpPr/>
          <p:nvPr/>
        </p:nvGrpSpPr>
        <p:grpSpPr>
          <a:xfrm>
            <a:off x="7179246" y="3676594"/>
            <a:ext cx="1460317" cy="2757769"/>
            <a:chOff x="7179246" y="3676594"/>
            <a:chExt cx="1460317" cy="2757769"/>
          </a:xfrm>
        </p:grpSpPr>
        <p:grpSp>
          <p:nvGrpSpPr>
            <p:cNvPr id="374" name="グループ化 373">
              <a:extLst>
                <a:ext uri="{FF2B5EF4-FFF2-40B4-BE49-F238E27FC236}">
                  <a16:creationId xmlns:a16="http://schemas.microsoft.com/office/drawing/2014/main" id="{CCB3DBC4-B08E-4A4B-9C4D-9C38DA8A19AE}"/>
                </a:ext>
              </a:extLst>
            </p:cNvPr>
            <p:cNvGrpSpPr/>
            <p:nvPr/>
          </p:nvGrpSpPr>
          <p:grpSpPr>
            <a:xfrm>
              <a:off x="7179246" y="3676594"/>
              <a:ext cx="1460317" cy="2757769"/>
              <a:chOff x="7179246" y="3685220"/>
              <a:chExt cx="1460317" cy="2757769"/>
            </a:xfrm>
          </p:grpSpPr>
          <p:grpSp>
            <p:nvGrpSpPr>
              <p:cNvPr id="378" name="グループ化 377">
                <a:extLst>
                  <a:ext uri="{FF2B5EF4-FFF2-40B4-BE49-F238E27FC236}">
                    <a16:creationId xmlns:a16="http://schemas.microsoft.com/office/drawing/2014/main" id="{3CB56382-F694-4B1A-90D3-2FFA0B2989DE}"/>
                  </a:ext>
                </a:extLst>
              </p:cNvPr>
              <p:cNvGrpSpPr/>
              <p:nvPr/>
            </p:nvGrpSpPr>
            <p:grpSpPr>
              <a:xfrm>
                <a:off x="7179246" y="4833216"/>
                <a:ext cx="1460317" cy="1609773"/>
                <a:chOff x="7179246" y="4833216"/>
                <a:chExt cx="1460317" cy="1609773"/>
              </a:xfrm>
            </p:grpSpPr>
            <p:sp>
              <p:nvSpPr>
                <p:cNvPr id="392" name="フリーフォーム: 図形 391">
                  <a:extLst>
                    <a:ext uri="{FF2B5EF4-FFF2-40B4-BE49-F238E27FC236}">
                      <a16:creationId xmlns:a16="http://schemas.microsoft.com/office/drawing/2014/main" id="{584999A2-94BF-4871-86D7-130269B482F0}"/>
                    </a:ext>
                  </a:extLst>
                </p:cNvPr>
                <p:cNvSpPr/>
                <p:nvPr/>
              </p:nvSpPr>
              <p:spPr>
                <a:xfrm flipH="1">
                  <a:off x="8455218" y="5182051"/>
                  <a:ext cx="184345" cy="1260937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3" name="フリーフォーム: 図形 392">
                  <a:extLst>
                    <a:ext uri="{FF2B5EF4-FFF2-40B4-BE49-F238E27FC236}">
                      <a16:creationId xmlns:a16="http://schemas.microsoft.com/office/drawing/2014/main" id="{4ED22AF4-7CBA-4249-89E0-418B4146005A}"/>
                    </a:ext>
                  </a:extLst>
                </p:cNvPr>
                <p:cNvSpPr/>
                <p:nvPr/>
              </p:nvSpPr>
              <p:spPr>
                <a:xfrm>
                  <a:off x="7606586" y="4833216"/>
                  <a:ext cx="600869" cy="489043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4" name="フリーフォーム: 図形 393">
                  <a:extLst>
                    <a:ext uri="{FF2B5EF4-FFF2-40B4-BE49-F238E27FC236}">
                      <a16:creationId xmlns:a16="http://schemas.microsoft.com/office/drawing/2014/main" id="{4125AE23-759A-4324-A6D3-5DA182C980AB}"/>
                    </a:ext>
                  </a:extLst>
                </p:cNvPr>
                <p:cNvSpPr/>
                <p:nvPr/>
              </p:nvSpPr>
              <p:spPr>
                <a:xfrm>
                  <a:off x="7179246" y="5182051"/>
                  <a:ext cx="184345" cy="1260937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5" name="片側の 2 つの角を丸めた四角形 144">
                  <a:extLst>
                    <a:ext uri="{FF2B5EF4-FFF2-40B4-BE49-F238E27FC236}">
                      <a16:creationId xmlns:a16="http://schemas.microsoft.com/office/drawing/2014/main" id="{F3E61B03-DB52-4B80-823B-B7FE1DD31822}"/>
                    </a:ext>
                  </a:extLst>
                </p:cNvPr>
                <p:cNvSpPr/>
                <p:nvPr/>
              </p:nvSpPr>
              <p:spPr>
                <a:xfrm>
                  <a:off x="7285006" y="5131766"/>
                  <a:ext cx="1250966" cy="1311223"/>
                </a:xfrm>
                <a:prstGeom prst="round2SameRect">
                  <a:avLst>
                    <a:gd name="adj1" fmla="val 14323"/>
                    <a:gd name="adj2" fmla="val 0"/>
                  </a:avLst>
                </a:pr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6" name="台形 395">
                  <a:extLst>
                    <a:ext uri="{FF2B5EF4-FFF2-40B4-BE49-F238E27FC236}">
                      <a16:creationId xmlns:a16="http://schemas.microsoft.com/office/drawing/2014/main" id="{E6C84E00-B826-4961-A2B5-BEAD1D02C363}"/>
                    </a:ext>
                  </a:extLst>
                </p:cNvPr>
                <p:cNvSpPr/>
                <p:nvPr/>
              </p:nvSpPr>
              <p:spPr>
                <a:xfrm rot="10800000">
                  <a:off x="7629200" y="5140974"/>
                  <a:ext cx="572056" cy="792372"/>
                </a:xfrm>
                <a:prstGeom prst="trapezoid">
                  <a:avLst>
                    <a:gd name="adj" fmla="val 32076"/>
                  </a:avLst>
                </a:prstGeom>
                <a:solidFill>
                  <a:schemeClr val="accent5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97" name="楕円 396">
                  <a:extLst>
                    <a:ext uri="{FF2B5EF4-FFF2-40B4-BE49-F238E27FC236}">
                      <a16:creationId xmlns:a16="http://schemas.microsoft.com/office/drawing/2014/main" id="{C16B336D-4F68-410E-A55F-F24AAE313BEB}"/>
                    </a:ext>
                  </a:extLst>
                </p:cNvPr>
                <p:cNvSpPr/>
                <p:nvPr/>
              </p:nvSpPr>
              <p:spPr>
                <a:xfrm>
                  <a:off x="7876904" y="6254750"/>
                  <a:ext cx="88900" cy="88900"/>
                </a:xfrm>
                <a:prstGeom prst="ellipse">
                  <a:avLst/>
                </a:prstGeom>
                <a:solidFill>
                  <a:srgbClr val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8" name="台形 731">
                  <a:extLst>
                    <a:ext uri="{FF2B5EF4-FFF2-40B4-BE49-F238E27FC236}">
                      <a16:creationId xmlns:a16="http://schemas.microsoft.com/office/drawing/2014/main" id="{61C9DBD8-ADAE-48A1-AA54-2B9B63ADF937}"/>
                    </a:ext>
                  </a:extLst>
                </p:cNvPr>
                <p:cNvSpPr/>
                <p:nvPr/>
              </p:nvSpPr>
              <p:spPr>
                <a:xfrm rot="10800000" flipV="1">
                  <a:off x="7809668" y="5264677"/>
                  <a:ext cx="201644" cy="828151"/>
                </a:xfrm>
                <a:custGeom>
                  <a:avLst/>
                  <a:gdLst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0 w 184781"/>
                    <a:gd name="connsiteY4" fmla="*/ 551112 h 551112"/>
                    <a:gd name="connsiteX0" fmla="*/ 0 w 184781"/>
                    <a:gd name="connsiteY0" fmla="*/ 551112 h 551112"/>
                    <a:gd name="connsiteX1" fmla="*/ 50098 w 184781"/>
                    <a:gd name="connsiteY1" fmla="*/ 0 h 551112"/>
                    <a:gd name="connsiteX2" fmla="*/ 134683 w 184781"/>
                    <a:gd name="connsiteY2" fmla="*/ 0 h 551112"/>
                    <a:gd name="connsiteX3" fmla="*/ 184781 w 184781"/>
                    <a:gd name="connsiteY3" fmla="*/ 551112 h 551112"/>
                    <a:gd name="connsiteX4" fmla="*/ 90759 w 184781"/>
                    <a:gd name="connsiteY4" fmla="*/ 549928 h 551112"/>
                    <a:gd name="connsiteX5" fmla="*/ 0 w 184781"/>
                    <a:gd name="connsiteY5" fmla="*/ 551112 h 551112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1234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96509 w 184781"/>
                    <a:gd name="connsiteY4" fmla="*/ 685660 h 685660"/>
                    <a:gd name="connsiteX5" fmla="*/ 0 w 184781"/>
                    <a:gd name="connsiteY5" fmla="*/ 551112 h 685660"/>
                    <a:gd name="connsiteX0" fmla="*/ 0 w 184781"/>
                    <a:gd name="connsiteY0" fmla="*/ 551112 h 685660"/>
                    <a:gd name="connsiteX1" fmla="*/ 50098 w 184781"/>
                    <a:gd name="connsiteY1" fmla="*/ 0 h 685660"/>
                    <a:gd name="connsiteX2" fmla="*/ 134683 w 184781"/>
                    <a:gd name="connsiteY2" fmla="*/ 0 h 685660"/>
                    <a:gd name="connsiteX3" fmla="*/ 184781 w 184781"/>
                    <a:gd name="connsiteY3" fmla="*/ 551112 h 685660"/>
                    <a:gd name="connsiteX4" fmla="*/ 89962 w 184781"/>
                    <a:gd name="connsiteY4" fmla="*/ 685660 h 685660"/>
                    <a:gd name="connsiteX5" fmla="*/ 0 w 184781"/>
                    <a:gd name="connsiteY5" fmla="*/ 551112 h 685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4781" h="685660">
                      <a:moveTo>
                        <a:pt x="0" y="551112"/>
                      </a:moveTo>
                      <a:lnTo>
                        <a:pt x="50098" y="0"/>
                      </a:lnTo>
                      <a:lnTo>
                        <a:pt x="134683" y="0"/>
                      </a:lnTo>
                      <a:lnTo>
                        <a:pt x="184781" y="551112"/>
                      </a:lnTo>
                      <a:lnTo>
                        <a:pt x="89962" y="685660"/>
                      </a:lnTo>
                      <a:lnTo>
                        <a:pt x="0" y="551112"/>
                      </a:lnTo>
                      <a:close/>
                    </a:path>
                  </a:pathLst>
                </a:custGeom>
                <a:pattFill prst="wdUpDiag">
                  <a:fgClr>
                    <a:srgbClr val="FF0000"/>
                  </a:fgClr>
                  <a:bgClr>
                    <a:schemeClr val="accent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399" name="グループ化 398">
                  <a:extLst>
                    <a:ext uri="{FF2B5EF4-FFF2-40B4-BE49-F238E27FC236}">
                      <a16:creationId xmlns:a16="http://schemas.microsoft.com/office/drawing/2014/main" id="{04DBAD21-3007-4C3F-ADB7-DB70EDF0D68B}"/>
                    </a:ext>
                  </a:extLst>
                </p:cNvPr>
                <p:cNvGrpSpPr/>
                <p:nvPr/>
              </p:nvGrpSpPr>
              <p:grpSpPr>
                <a:xfrm>
                  <a:off x="7557545" y="5160205"/>
                  <a:ext cx="714918" cy="202452"/>
                  <a:chOff x="3151980" y="2770920"/>
                  <a:chExt cx="423862" cy="112796"/>
                </a:xfrm>
                <a:solidFill>
                  <a:srgbClr val="000000">
                    <a:alpha val="50196"/>
                  </a:srgbClr>
                </a:solidFill>
              </p:grpSpPr>
              <p:sp>
                <p:nvSpPr>
                  <p:cNvPr id="406" name="平行四辺形 405">
                    <a:extLst>
                      <a:ext uri="{FF2B5EF4-FFF2-40B4-BE49-F238E27FC236}">
                        <a16:creationId xmlns:a16="http://schemas.microsoft.com/office/drawing/2014/main" id="{1DB83375-AED1-4529-87BE-12991FC5C27A}"/>
                      </a:ext>
                    </a:extLst>
                  </p:cNvPr>
                  <p:cNvSpPr/>
                  <p:nvPr/>
                </p:nvSpPr>
                <p:spPr>
                  <a:xfrm>
                    <a:off x="3151980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07" name="平行四辺形 406">
                    <a:extLst>
                      <a:ext uri="{FF2B5EF4-FFF2-40B4-BE49-F238E27FC236}">
                        <a16:creationId xmlns:a16="http://schemas.microsoft.com/office/drawing/2014/main" id="{08E6E5D8-56A4-400E-8CB9-4D9D03B83DAF}"/>
                      </a:ext>
                    </a:extLst>
                  </p:cNvPr>
                  <p:cNvSpPr/>
                  <p:nvPr/>
                </p:nvSpPr>
                <p:spPr>
                  <a:xfrm flipH="1">
                    <a:off x="3363911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00" name="台形 399">
                  <a:extLst>
                    <a:ext uri="{FF2B5EF4-FFF2-40B4-BE49-F238E27FC236}">
                      <a16:creationId xmlns:a16="http://schemas.microsoft.com/office/drawing/2014/main" id="{0D31D5AF-C018-46B0-85AA-41BA9E3684CF}"/>
                    </a:ext>
                  </a:extLst>
                </p:cNvPr>
                <p:cNvSpPr/>
                <p:nvPr/>
              </p:nvSpPr>
              <p:spPr>
                <a:xfrm rot="10800000">
                  <a:off x="7786831" y="5131766"/>
                  <a:ext cx="247318" cy="202452"/>
                </a:xfrm>
                <a:prstGeom prst="trapezoid">
                  <a:avLst>
                    <a:gd name="adj" fmla="val 27112"/>
                  </a:avLst>
                </a:prstGeom>
                <a:pattFill prst="wdUpDiag">
                  <a:fgClr>
                    <a:srgbClr val="FF0000"/>
                  </a:fgClr>
                  <a:bgClr>
                    <a:schemeClr val="accent1">
                      <a:lumMod val="5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401" name="グループ化 400">
                  <a:extLst>
                    <a:ext uri="{FF2B5EF4-FFF2-40B4-BE49-F238E27FC236}">
                      <a16:creationId xmlns:a16="http://schemas.microsoft.com/office/drawing/2014/main" id="{E3C61FC2-9BAA-405D-B13D-40691A775A6A}"/>
                    </a:ext>
                  </a:extLst>
                </p:cNvPr>
                <p:cNvGrpSpPr/>
                <p:nvPr/>
              </p:nvGrpSpPr>
              <p:grpSpPr>
                <a:xfrm>
                  <a:off x="7539823" y="5131768"/>
                  <a:ext cx="750362" cy="202452"/>
                  <a:chOff x="3151980" y="2770920"/>
                  <a:chExt cx="423862" cy="112796"/>
                </a:xfrm>
                <a:solidFill>
                  <a:schemeClr val="accent5">
                    <a:lumMod val="40000"/>
                    <a:lumOff val="60000"/>
                  </a:schemeClr>
                </a:solidFill>
              </p:grpSpPr>
              <p:sp>
                <p:nvSpPr>
                  <p:cNvPr id="404" name="平行四辺形 403">
                    <a:extLst>
                      <a:ext uri="{FF2B5EF4-FFF2-40B4-BE49-F238E27FC236}">
                        <a16:creationId xmlns:a16="http://schemas.microsoft.com/office/drawing/2014/main" id="{FE6AED9B-70B0-4FEA-90C7-B7389148F3B0}"/>
                      </a:ext>
                    </a:extLst>
                  </p:cNvPr>
                  <p:cNvSpPr/>
                  <p:nvPr/>
                </p:nvSpPr>
                <p:spPr>
                  <a:xfrm>
                    <a:off x="3151980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05" name="平行四辺形 404">
                    <a:extLst>
                      <a:ext uri="{FF2B5EF4-FFF2-40B4-BE49-F238E27FC236}">
                        <a16:creationId xmlns:a16="http://schemas.microsoft.com/office/drawing/2014/main" id="{B5391CBE-72CF-40D0-A317-11D628782AF4}"/>
                      </a:ext>
                    </a:extLst>
                  </p:cNvPr>
                  <p:cNvSpPr/>
                  <p:nvPr/>
                </p:nvSpPr>
                <p:spPr>
                  <a:xfrm flipH="1">
                    <a:off x="3363911" y="2770920"/>
                    <a:ext cx="211931" cy="112796"/>
                  </a:xfrm>
                  <a:prstGeom prst="parallelogram">
                    <a:avLst>
                      <a:gd name="adj" fmla="val 65111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02" name="フリーフォーム: 図形 401">
                  <a:extLst>
                    <a:ext uri="{FF2B5EF4-FFF2-40B4-BE49-F238E27FC236}">
                      <a16:creationId xmlns:a16="http://schemas.microsoft.com/office/drawing/2014/main" id="{31E9DDA1-ADCE-4BB9-9377-64143EBEE5EB}"/>
                    </a:ext>
                  </a:extLst>
                </p:cNvPr>
                <p:cNvSpPr/>
                <p:nvPr/>
              </p:nvSpPr>
              <p:spPr>
                <a:xfrm>
                  <a:off x="7489455" y="5150698"/>
                  <a:ext cx="842068" cy="942131"/>
                </a:xfrm>
                <a:custGeom>
                  <a:avLst/>
                  <a:gdLst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1455 w 842068"/>
                    <a:gd name="connsiteY10" fmla="*/ 953546 h 953546"/>
                    <a:gd name="connsiteX11" fmla="*/ 416044 w 842068"/>
                    <a:gd name="connsiteY11" fmla="*/ 936184 h 953546"/>
                    <a:gd name="connsiteX12" fmla="*/ 149843 w 842068"/>
                    <a:gd name="connsiteY12" fmla="*/ 618954 h 953546"/>
                    <a:gd name="connsiteX13" fmla="*/ 172838 w 842068"/>
                    <a:gd name="connsiteY13" fmla="*/ 317812 h 953546"/>
                    <a:gd name="connsiteX14" fmla="*/ 0 w 842068"/>
                    <a:gd name="connsiteY14" fmla="*/ 239343 h 953546"/>
                    <a:gd name="connsiteX15" fmla="*/ 59016 w 842068"/>
                    <a:gd name="connsiteY15" fmla="*/ 1537 h 953546"/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6044 w 842068"/>
                    <a:gd name="connsiteY10" fmla="*/ 936184 h 953546"/>
                    <a:gd name="connsiteX11" fmla="*/ 149843 w 842068"/>
                    <a:gd name="connsiteY11" fmla="*/ 618954 h 953546"/>
                    <a:gd name="connsiteX12" fmla="*/ 172838 w 842068"/>
                    <a:gd name="connsiteY12" fmla="*/ 317812 h 953546"/>
                    <a:gd name="connsiteX13" fmla="*/ 0 w 842068"/>
                    <a:gd name="connsiteY13" fmla="*/ 239343 h 953546"/>
                    <a:gd name="connsiteX14" fmla="*/ 59016 w 842068"/>
                    <a:gd name="connsiteY14" fmla="*/ 1537 h 953546"/>
                    <a:gd name="connsiteX15" fmla="*/ 178616 w 842068"/>
                    <a:gd name="connsiteY15" fmla="*/ 0 h 953546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416044 w 842068"/>
                    <a:gd name="connsiteY9" fmla="*/ 936184 h 942131"/>
                    <a:gd name="connsiteX10" fmla="*/ 149843 w 842068"/>
                    <a:gd name="connsiteY10" fmla="*/ 618954 h 942131"/>
                    <a:gd name="connsiteX11" fmla="*/ 172838 w 842068"/>
                    <a:gd name="connsiteY11" fmla="*/ 317812 h 942131"/>
                    <a:gd name="connsiteX12" fmla="*/ 0 w 842068"/>
                    <a:gd name="connsiteY12" fmla="*/ 239343 h 942131"/>
                    <a:gd name="connsiteX13" fmla="*/ 59016 w 842068"/>
                    <a:gd name="connsiteY13" fmla="*/ 1537 h 942131"/>
                    <a:gd name="connsiteX14" fmla="*/ 178616 w 842068"/>
                    <a:gd name="connsiteY14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149843 w 842068"/>
                    <a:gd name="connsiteY9" fmla="*/ 618954 h 942131"/>
                    <a:gd name="connsiteX10" fmla="*/ 172838 w 842068"/>
                    <a:gd name="connsiteY10" fmla="*/ 317812 h 942131"/>
                    <a:gd name="connsiteX11" fmla="*/ 0 w 842068"/>
                    <a:gd name="connsiteY11" fmla="*/ 239343 h 942131"/>
                    <a:gd name="connsiteX12" fmla="*/ 59016 w 842068"/>
                    <a:gd name="connsiteY12" fmla="*/ 1537 h 942131"/>
                    <a:gd name="connsiteX13" fmla="*/ 178616 w 842068"/>
                    <a:gd name="connsiteY13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1034 w 842068"/>
                    <a:gd name="connsiteY7" fmla="*/ 942131 h 942131"/>
                    <a:gd name="connsiteX8" fmla="*/ 149843 w 842068"/>
                    <a:gd name="connsiteY8" fmla="*/ 618954 h 942131"/>
                    <a:gd name="connsiteX9" fmla="*/ 172838 w 842068"/>
                    <a:gd name="connsiteY9" fmla="*/ 317812 h 942131"/>
                    <a:gd name="connsiteX10" fmla="*/ 0 w 842068"/>
                    <a:gd name="connsiteY10" fmla="*/ 239343 h 942131"/>
                    <a:gd name="connsiteX11" fmla="*/ 59016 w 842068"/>
                    <a:gd name="connsiteY11" fmla="*/ 1537 h 942131"/>
                    <a:gd name="connsiteX12" fmla="*/ 178616 w 842068"/>
                    <a:gd name="connsiteY12" fmla="*/ 0 h 9421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42068" h="942131">
                      <a:moveTo>
                        <a:pt x="178616" y="0"/>
                      </a:moveTo>
                      <a:lnTo>
                        <a:pt x="421034" y="917300"/>
                      </a:lnTo>
                      <a:lnTo>
                        <a:pt x="663452" y="0"/>
                      </a:lnTo>
                      <a:lnTo>
                        <a:pt x="783052" y="1537"/>
                      </a:lnTo>
                      <a:lnTo>
                        <a:pt x="842068" y="239343"/>
                      </a:lnTo>
                      <a:lnTo>
                        <a:pt x="669230" y="317812"/>
                      </a:lnTo>
                      <a:lnTo>
                        <a:pt x="692225" y="618954"/>
                      </a:lnTo>
                      <a:lnTo>
                        <a:pt x="421034" y="942131"/>
                      </a:lnTo>
                      <a:lnTo>
                        <a:pt x="149843" y="618954"/>
                      </a:lnTo>
                      <a:lnTo>
                        <a:pt x="172838" y="317812"/>
                      </a:lnTo>
                      <a:lnTo>
                        <a:pt x="0" y="239343"/>
                      </a:lnTo>
                      <a:lnTo>
                        <a:pt x="59016" y="1537"/>
                      </a:lnTo>
                      <a:lnTo>
                        <a:pt x="178616" y="0"/>
                      </a:lnTo>
                      <a:close/>
                    </a:path>
                  </a:pathLst>
                </a:custGeom>
                <a:solidFill>
                  <a:srgbClr val="000000">
                    <a:alpha val="50196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3" name="フリーフォーム: 図形 402">
                  <a:extLst>
                    <a:ext uri="{FF2B5EF4-FFF2-40B4-BE49-F238E27FC236}">
                      <a16:creationId xmlns:a16="http://schemas.microsoft.com/office/drawing/2014/main" id="{8E0E66A7-3AC9-4B88-B67A-0F9AB20F98FB}"/>
                    </a:ext>
                  </a:extLst>
                </p:cNvPr>
                <p:cNvSpPr/>
                <p:nvPr/>
              </p:nvSpPr>
              <p:spPr>
                <a:xfrm>
                  <a:off x="7489455" y="5131765"/>
                  <a:ext cx="842068" cy="942131"/>
                </a:xfrm>
                <a:custGeom>
                  <a:avLst/>
                  <a:gdLst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1455 w 842068"/>
                    <a:gd name="connsiteY10" fmla="*/ 953546 h 953546"/>
                    <a:gd name="connsiteX11" fmla="*/ 416044 w 842068"/>
                    <a:gd name="connsiteY11" fmla="*/ 936184 h 953546"/>
                    <a:gd name="connsiteX12" fmla="*/ 149843 w 842068"/>
                    <a:gd name="connsiteY12" fmla="*/ 618954 h 953546"/>
                    <a:gd name="connsiteX13" fmla="*/ 172838 w 842068"/>
                    <a:gd name="connsiteY13" fmla="*/ 317812 h 953546"/>
                    <a:gd name="connsiteX14" fmla="*/ 0 w 842068"/>
                    <a:gd name="connsiteY14" fmla="*/ 239343 h 953546"/>
                    <a:gd name="connsiteX15" fmla="*/ 59016 w 842068"/>
                    <a:gd name="connsiteY15" fmla="*/ 1537 h 953546"/>
                    <a:gd name="connsiteX0" fmla="*/ 178616 w 842068"/>
                    <a:gd name="connsiteY0" fmla="*/ 0 h 953546"/>
                    <a:gd name="connsiteX1" fmla="*/ 421034 w 842068"/>
                    <a:gd name="connsiteY1" fmla="*/ 917300 h 953546"/>
                    <a:gd name="connsiteX2" fmla="*/ 663452 w 842068"/>
                    <a:gd name="connsiteY2" fmla="*/ 0 h 953546"/>
                    <a:gd name="connsiteX3" fmla="*/ 783052 w 842068"/>
                    <a:gd name="connsiteY3" fmla="*/ 1537 h 953546"/>
                    <a:gd name="connsiteX4" fmla="*/ 842068 w 842068"/>
                    <a:gd name="connsiteY4" fmla="*/ 239343 h 953546"/>
                    <a:gd name="connsiteX5" fmla="*/ 669230 w 842068"/>
                    <a:gd name="connsiteY5" fmla="*/ 317812 h 953546"/>
                    <a:gd name="connsiteX6" fmla="*/ 692225 w 842068"/>
                    <a:gd name="connsiteY6" fmla="*/ 618954 h 953546"/>
                    <a:gd name="connsiteX7" fmla="*/ 426025 w 842068"/>
                    <a:gd name="connsiteY7" fmla="*/ 936184 h 953546"/>
                    <a:gd name="connsiteX8" fmla="*/ 430613 w 842068"/>
                    <a:gd name="connsiteY8" fmla="*/ 953546 h 953546"/>
                    <a:gd name="connsiteX9" fmla="*/ 421034 w 842068"/>
                    <a:gd name="connsiteY9" fmla="*/ 942131 h 953546"/>
                    <a:gd name="connsiteX10" fmla="*/ 416044 w 842068"/>
                    <a:gd name="connsiteY10" fmla="*/ 936184 h 953546"/>
                    <a:gd name="connsiteX11" fmla="*/ 149843 w 842068"/>
                    <a:gd name="connsiteY11" fmla="*/ 618954 h 953546"/>
                    <a:gd name="connsiteX12" fmla="*/ 172838 w 842068"/>
                    <a:gd name="connsiteY12" fmla="*/ 317812 h 953546"/>
                    <a:gd name="connsiteX13" fmla="*/ 0 w 842068"/>
                    <a:gd name="connsiteY13" fmla="*/ 239343 h 953546"/>
                    <a:gd name="connsiteX14" fmla="*/ 59016 w 842068"/>
                    <a:gd name="connsiteY14" fmla="*/ 1537 h 953546"/>
                    <a:gd name="connsiteX15" fmla="*/ 178616 w 842068"/>
                    <a:gd name="connsiteY15" fmla="*/ 0 h 953546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416044 w 842068"/>
                    <a:gd name="connsiteY9" fmla="*/ 936184 h 942131"/>
                    <a:gd name="connsiteX10" fmla="*/ 149843 w 842068"/>
                    <a:gd name="connsiteY10" fmla="*/ 618954 h 942131"/>
                    <a:gd name="connsiteX11" fmla="*/ 172838 w 842068"/>
                    <a:gd name="connsiteY11" fmla="*/ 317812 h 942131"/>
                    <a:gd name="connsiteX12" fmla="*/ 0 w 842068"/>
                    <a:gd name="connsiteY12" fmla="*/ 239343 h 942131"/>
                    <a:gd name="connsiteX13" fmla="*/ 59016 w 842068"/>
                    <a:gd name="connsiteY13" fmla="*/ 1537 h 942131"/>
                    <a:gd name="connsiteX14" fmla="*/ 178616 w 842068"/>
                    <a:gd name="connsiteY14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6025 w 842068"/>
                    <a:gd name="connsiteY7" fmla="*/ 936184 h 942131"/>
                    <a:gd name="connsiteX8" fmla="*/ 421034 w 842068"/>
                    <a:gd name="connsiteY8" fmla="*/ 942131 h 942131"/>
                    <a:gd name="connsiteX9" fmla="*/ 149843 w 842068"/>
                    <a:gd name="connsiteY9" fmla="*/ 618954 h 942131"/>
                    <a:gd name="connsiteX10" fmla="*/ 172838 w 842068"/>
                    <a:gd name="connsiteY10" fmla="*/ 317812 h 942131"/>
                    <a:gd name="connsiteX11" fmla="*/ 0 w 842068"/>
                    <a:gd name="connsiteY11" fmla="*/ 239343 h 942131"/>
                    <a:gd name="connsiteX12" fmla="*/ 59016 w 842068"/>
                    <a:gd name="connsiteY12" fmla="*/ 1537 h 942131"/>
                    <a:gd name="connsiteX13" fmla="*/ 178616 w 842068"/>
                    <a:gd name="connsiteY13" fmla="*/ 0 h 942131"/>
                    <a:gd name="connsiteX0" fmla="*/ 178616 w 842068"/>
                    <a:gd name="connsiteY0" fmla="*/ 0 h 942131"/>
                    <a:gd name="connsiteX1" fmla="*/ 421034 w 842068"/>
                    <a:gd name="connsiteY1" fmla="*/ 917300 h 942131"/>
                    <a:gd name="connsiteX2" fmla="*/ 663452 w 842068"/>
                    <a:gd name="connsiteY2" fmla="*/ 0 h 942131"/>
                    <a:gd name="connsiteX3" fmla="*/ 783052 w 842068"/>
                    <a:gd name="connsiteY3" fmla="*/ 1537 h 942131"/>
                    <a:gd name="connsiteX4" fmla="*/ 842068 w 842068"/>
                    <a:gd name="connsiteY4" fmla="*/ 239343 h 942131"/>
                    <a:gd name="connsiteX5" fmla="*/ 669230 w 842068"/>
                    <a:gd name="connsiteY5" fmla="*/ 317812 h 942131"/>
                    <a:gd name="connsiteX6" fmla="*/ 692225 w 842068"/>
                    <a:gd name="connsiteY6" fmla="*/ 618954 h 942131"/>
                    <a:gd name="connsiteX7" fmla="*/ 421034 w 842068"/>
                    <a:gd name="connsiteY7" fmla="*/ 942131 h 942131"/>
                    <a:gd name="connsiteX8" fmla="*/ 149843 w 842068"/>
                    <a:gd name="connsiteY8" fmla="*/ 618954 h 942131"/>
                    <a:gd name="connsiteX9" fmla="*/ 172838 w 842068"/>
                    <a:gd name="connsiteY9" fmla="*/ 317812 h 942131"/>
                    <a:gd name="connsiteX10" fmla="*/ 0 w 842068"/>
                    <a:gd name="connsiteY10" fmla="*/ 239343 h 942131"/>
                    <a:gd name="connsiteX11" fmla="*/ 59016 w 842068"/>
                    <a:gd name="connsiteY11" fmla="*/ 1537 h 942131"/>
                    <a:gd name="connsiteX12" fmla="*/ 178616 w 842068"/>
                    <a:gd name="connsiteY12" fmla="*/ 0 h 9421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42068" h="942131">
                      <a:moveTo>
                        <a:pt x="178616" y="0"/>
                      </a:moveTo>
                      <a:lnTo>
                        <a:pt x="421034" y="917300"/>
                      </a:lnTo>
                      <a:lnTo>
                        <a:pt x="663452" y="0"/>
                      </a:lnTo>
                      <a:lnTo>
                        <a:pt x="783052" y="1537"/>
                      </a:lnTo>
                      <a:lnTo>
                        <a:pt x="842068" y="239343"/>
                      </a:lnTo>
                      <a:lnTo>
                        <a:pt x="669230" y="317812"/>
                      </a:lnTo>
                      <a:lnTo>
                        <a:pt x="692225" y="618954"/>
                      </a:lnTo>
                      <a:lnTo>
                        <a:pt x="421034" y="942131"/>
                      </a:lnTo>
                      <a:lnTo>
                        <a:pt x="149843" y="618954"/>
                      </a:lnTo>
                      <a:lnTo>
                        <a:pt x="172838" y="317812"/>
                      </a:lnTo>
                      <a:lnTo>
                        <a:pt x="0" y="239343"/>
                      </a:lnTo>
                      <a:lnTo>
                        <a:pt x="59016" y="1537"/>
                      </a:lnTo>
                      <a:lnTo>
                        <a:pt x="178616" y="0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79" name="グループ化 378">
                <a:extLst>
                  <a:ext uri="{FF2B5EF4-FFF2-40B4-BE49-F238E27FC236}">
                    <a16:creationId xmlns:a16="http://schemas.microsoft.com/office/drawing/2014/main" id="{F911C655-C7FE-415B-9040-C39731CD0C88}"/>
                  </a:ext>
                </a:extLst>
              </p:cNvPr>
              <p:cNvGrpSpPr/>
              <p:nvPr/>
            </p:nvGrpSpPr>
            <p:grpSpPr>
              <a:xfrm>
                <a:off x="7248013" y="3685220"/>
                <a:ext cx="1306338" cy="1403518"/>
                <a:chOff x="3059564" y="2343184"/>
                <a:chExt cx="1306338" cy="1403518"/>
              </a:xfrm>
            </p:grpSpPr>
            <p:sp>
              <p:nvSpPr>
                <p:cNvPr id="380" name="フリーフォーム: 図形 379">
                  <a:extLst>
                    <a:ext uri="{FF2B5EF4-FFF2-40B4-BE49-F238E27FC236}">
                      <a16:creationId xmlns:a16="http://schemas.microsoft.com/office/drawing/2014/main" id="{AA9608C5-A5ED-4BAF-A744-3FE5F6D49DC5}"/>
                    </a:ext>
                  </a:extLst>
                </p:cNvPr>
                <p:cNvSpPr/>
                <p:nvPr/>
              </p:nvSpPr>
              <p:spPr>
                <a:xfrm>
                  <a:off x="3098183" y="2343184"/>
                  <a:ext cx="1240267" cy="1121822"/>
                </a:xfrm>
                <a:custGeom>
                  <a:avLst/>
                  <a:gdLst>
                    <a:gd name="connsiteX0" fmla="*/ 568386 w 1240267"/>
                    <a:gd name="connsiteY0" fmla="*/ 0 h 1121822"/>
                    <a:gd name="connsiteX1" fmla="*/ 789628 w 1240267"/>
                    <a:gd name="connsiteY1" fmla="*/ 44079 h 1121822"/>
                    <a:gd name="connsiteX2" fmla="*/ 861135 w 1240267"/>
                    <a:gd name="connsiteY2" fmla="*/ 82382 h 1121822"/>
                    <a:gd name="connsiteX3" fmla="*/ 882379 w 1240267"/>
                    <a:gd name="connsiteY3" fmla="*/ 79341 h 1121822"/>
                    <a:gd name="connsiteX4" fmla="*/ 1240267 w 1240267"/>
                    <a:gd name="connsiteY4" fmla="*/ 587512 h 1121822"/>
                    <a:gd name="connsiteX5" fmla="*/ 882379 w 1240267"/>
                    <a:gd name="connsiteY5" fmla="*/ 1095683 h 1121822"/>
                    <a:gd name="connsiteX6" fmla="*/ 810252 w 1240267"/>
                    <a:gd name="connsiteY6" fmla="*/ 1085359 h 1121822"/>
                    <a:gd name="connsiteX7" fmla="*/ 791138 w 1240267"/>
                    <a:gd name="connsiteY7" fmla="*/ 1076934 h 1121822"/>
                    <a:gd name="connsiteX8" fmla="*/ 789628 w 1240267"/>
                    <a:gd name="connsiteY8" fmla="*/ 1077743 h 1121822"/>
                    <a:gd name="connsiteX9" fmla="*/ 568386 w 1240267"/>
                    <a:gd name="connsiteY9" fmla="*/ 1121822 h 1121822"/>
                    <a:gd name="connsiteX10" fmla="*/ 0 w 1240267"/>
                    <a:gd name="connsiteY10" fmla="*/ 560911 h 1121822"/>
                    <a:gd name="connsiteX11" fmla="*/ 568386 w 1240267"/>
                    <a:gd name="connsiteY11" fmla="*/ 0 h 11218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240267" h="1121822">
                      <a:moveTo>
                        <a:pt x="568386" y="0"/>
                      </a:moveTo>
                      <a:cubicBezTo>
                        <a:pt x="646864" y="0"/>
                        <a:pt x="721627" y="15695"/>
                        <a:pt x="789628" y="44079"/>
                      </a:cubicBezTo>
                      <a:lnTo>
                        <a:pt x="861135" y="82382"/>
                      </a:lnTo>
                      <a:lnTo>
                        <a:pt x="882379" y="79341"/>
                      </a:lnTo>
                      <a:cubicBezTo>
                        <a:pt x="1080035" y="79341"/>
                        <a:pt x="1240267" y="306857"/>
                        <a:pt x="1240267" y="587512"/>
                      </a:cubicBezTo>
                      <a:cubicBezTo>
                        <a:pt x="1240267" y="868167"/>
                        <a:pt x="1080035" y="1095683"/>
                        <a:pt x="882379" y="1095683"/>
                      </a:cubicBezTo>
                      <a:cubicBezTo>
                        <a:pt x="857672" y="1095683"/>
                        <a:pt x="833550" y="1092128"/>
                        <a:pt x="810252" y="1085359"/>
                      </a:cubicBezTo>
                      <a:lnTo>
                        <a:pt x="791138" y="1076934"/>
                      </a:lnTo>
                      <a:lnTo>
                        <a:pt x="789628" y="1077743"/>
                      </a:lnTo>
                      <a:cubicBezTo>
                        <a:pt x="721627" y="1106127"/>
                        <a:pt x="646864" y="1121822"/>
                        <a:pt x="568386" y="1121822"/>
                      </a:cubicBezTo>
                      <a:cubicBezTo>
                        <a:pt x="254475" y="1121822"/>
                        <a:pt x="0" y="870694"/>
                        <a:pt x="0" y="560911"/>
                      </a:cubicBezTo>
                      <a:cubicBezTo>
                        <a:pt x="0" y="251128"/>
                        <a:pt x="254475" y="0"/>
                        <a:pt x="568386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81" name="グループ化 380">
                  <a:extLst>
                    <a:ext uri="{FF2B5EF4-FFF2-40B4-BE49-F238E27FC236}">
                      <a16:creationId xmlns:a16="http://schemas.microsoft.com/office/drawing/2014/main" id="{78C04F30-213C-426E-99A3-E3B373736FC2}"/>
                    </a:ext>
                  </a:extLst>
                </p:cNvPr>
                <p:cNvGrpSpPr/>
                <p:nvPr/>
              </p:nvGrpSpPr>
              <p:grpSpPr>
                <a:xfrm rot="20700000">
                  <a:off x="3059564" y="2962148"/>
                  <a:ext cx="275134" cy="402092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390" name="円/楕円 620">
                    <a:extLst>
                      <a:ext uri="{FF2B5EF4-FFF2-40B4-BE49-F238E27FC236}">
                        <a16:creationId xmlns:a16="http://schemas.microsoft.com/office/drawing/2014/main" id="{85694290-F81E-4617-ACEF-1EBC0082A854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91" name="円/楕円 621">
                    <a:extLst>
                      <a:ext uri="{FF2B5EF4-FFF2-40B4-BE49-F238E27FC236}">
                        <a16:creationId xmlns:a16="http://schemas.microsoft.com/office/drawing/2014/main" id="{2A3F8C6E-3BEE-4A1A-B950-0E58CBD5CF62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382" name="グループ化 381">
                  <a:extLst>
                    <a:ext uri="{FF2B5EF4-FFF2-40B4-BE49-F238E27FC236}">
                      <a16:creationId xmlns:a16="http://schemas.microsoft.com/office/drawing/2014/main" id="{52D01BE9-B7AA-493F-84A1-AC6077AEB1A7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4090770" y="2962148"/>
                  <a:ext cx="275132" cy="402092"/>
                  <a:chOff x="2680607" y="2825750"/>
                  <a:chExt cx="157843" cy="236764"/>
                </a:xfrm>
                <a:solidFill>
                  <a:srgbClr val="FFCC99"/>
                </a:solidFill>
              </p:grpSpPr>
              <p:sp>
                <p:nvSpPr>
                  <p:cNvPr id="388" name="円/楕円 618">
                    <a:extLst>
                      <a:ext uri="{FF2B5EF4-FFF2-40B4-BE49-F238E27FC236}">
                        <a16:creationId xmlns:a16="http://schemas.microsoft.com/office/drawing/2014/main" id="{3A21F959-D678-459C-948F-2996013CC989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89" name="円/楕円 619">
                    <a:extLst>
                      <a:ext uri="{FF2B5EF4-FFF2-40B4-BE49-F238E27FC236}">
                        <a16:creationId xmlns:a16="http://schemas.microsoft.com/office/drawing/2014/main" id="{DD597287-6F59-4F3A-A0F7-9C6C1271A38F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83" name="フリーフォーム: 図形 382">
                  <a:extLst>
                    <a:ext uri="{FF2B5EF4-FFF2-40B4-BE49-F238E27FC236}">
                      <a16:creationId xmlns:a16="http://schemas.microsoft.com/office/drawing/2014/main" id="{D14C41FD-51D9-4148-8E96-932B5F134851}"/>
                    </a:ext>
                  </a:extLst>
                </p:cNvPr>
                <p:cNvSpPr/>
                <p:nvPr/>
              </p:nvSpPr>
              <p:spPr>
                <a:xfrm>
                  <a:off x="3183666" y="2451100"/>
                  <a:ext cx="1058134" cy="1295602"/>
                </a:xfrm>
                <a:custGeom>
                  <a:avLst/>
                  <a:gdLst>
                    <a:gd name="connsiteX0" fmla="*/ 515603 w 1031206"/>
                    <a:gd name="connsiteY0" fmla="*/ 0 h 1285260"/>
                    <a:gd name="connsiteX1" fmla="*/ 1031206 w 1031206"/>
                    <a:gd name="connsiteY1" fmla="*/ 619148 h 1285260"/>
                    <a:gd name="connsiteX2" fmla="*/ 803882 w 1031206"/>
                    <a:gd name="connsiteY2" fmla="*/ 1132555 h 1285260"/>
                    <a:gd name="connsiteX3" fmla="*/ 764133 w 1031206"/>
                    <a:gd name="connsiteY3" fmla="*/ 1158463 h 1285260"/>
                    <a:gd name="connsiteX4" fmla="*/ 750039 w 1031206"/>
                    <a:gd name="connsiteY4" fmla="*/ 1187134 h 1285260"/>
                    <a:gd name="connsiteX5" fmla="*/ 515603 w 1031206"/>
                    <a:gd name="connsiteY5" fmla="*/ 1285260 h 1285260"/>
                    <a:gd name="connsiteX6" fmla="*/ 281167 w 1031206"/>
                    <a:gd name="connsiteY6" fmla="*/ 1187134 h 1285260"/>
                    <a:gd name="connsiteX7" fmla="*/ 267074 w 1031206"/>
                    <a:gd name="connsiteY7" fmla="*/ 1158463 h 1285260"/>
                    <a:gd name="connsiteX8" fmla="*/ 227324 w 1031206"/>
                    <a:gd name="connsiteY8" fmla="*/ 1132555 h 1285260"/>
                    <a:gd name="connsiteX9" fmla="*/ 0 w 1031206"/>
                    <a:gd name="connsiteY9" fmla="*/ 619148 h 1285260"/>
                    <a:gd name="connsiteX10" fmla="*/ 515603 w 1031206"/>
                    <a:gd name="connsiteY10" fmla="*/ 0 h 12852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31206" h="1285260">
                      <a:moveTo>
                        <a:pt x="515603" y="0"/>
                      </a:moveTo>
                      <a:cubicBezTo>
                        <a:pt x="800363" y="0"/>
                        <a:pt x="1031206" y="277202"/>
                        <a:pt x="1031206" y="619148"/>
                      </a:cubicBezTo>
                      <a:cubicBezTo>
                        <a:pt x="1031206" y="832864"/>
                        <a:pt x="941033" y="1021290"/>
                        <a:pt x="803882" y="1132555"/>
                      </a:cubicBezTo>
                      <a:lnTo>
                        <a:pt x="764133" y="1158463"/>
                      </a:lnTo>
                      <a:lnTo>
                        <a:pt x="750039" y="1187134"/>
                      </a:lnTo>
                      <a:cubicBezTo>
                        <a:pt x="711414" y="1244798"/>
                        <a:pt x="620992" y="1285260"/>
                        <a:pt x="515603" y="1285260"/>
                      </a:cubicBezTo>
                      <a:cubicBezTo>
                        <a:pt x="410215" y="1285260"/>
                        <a:pt x="319792" y="1244798"/>
                        <a:pt x="281167" y="1187134"/>
                      </a:cubicBezTo>
                      <a:lnTo>
                        <a:pt x="267074" y="1158463"/>
                      </a:lnTo>
                      <a:lnTo>
                        <a:pt x="227324" y="1132555"/>
                      </a:lnTo>
                      <a:cubicBezTo>
                        <a:pt x="90173" y="1021290"/>
                        <a:pt x="0" y="832864"/>
                        <a:pt x="0" y="619148"/>
                      </a:cubicBezTo>
                      <a:cubicBezTo>
                        <a:pt x="0" y="277202"/>
                        <a:pt x="230843" y="0"/>
                        <a:pt x="515603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84" name="月 383">
                  <a:extLst>
                    <a:ext uri="{FF2B5EF4-FFF2-40B4-BE49-F238E27FC236}">
                      <a16:creationId xmlns:a16="http://schemas.microsoft.com/office/drawing/2014/main" id="{28F9ABBB-9D92-4E1E-AE61-534A54138601}"/>
                    </a:ext>
                  </a:extLst>
                </p:cNvPr>
                <p:cNvSpPr/>
                <p:nvPr/>
              </p:nvSpPr>
              <p:spPr>
                <a:xfrm rot="5400000">
                  <a:off x="3375107" y="2724815"/>
                  <a:ext cx="95266" cy="308247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85" name="月 384">
                  <a:extLst>
                    <a:ext uri="{FF2B5EF4-FFF2-40B4-BE49-F238E27FC236}">
                      <a16:creationId xmlns:a16="http://schemas.microsoft.com/office/drawing/2014/main" id="{8BF14D95-1931-4EE7-AA2C-7353F3B0AA45}"/>
                    </a:ext>
                  </a:extLst>
                </p:cNvPr>
                <p:cNvSpPr/>
                <p:nvPr/>
              </p:nvSpPr>
              <p:spPr>
                <a:xfrm rot="5400000">
                  <a:off x="3933493" y="2724816"/>
                  <a:ext cx="95266" cy="308247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86" name="フリーフォーム: 図形 385">
                  <a:extLst>
                    <a:ext uri="{FF2B5EF4-FFF2-40B4-BE49-F238E27FC236}">
                      <a16:creationId xmlns:a16="http://schemas.microsoft.com/office/drawing/2014/main" id="{157AD26E-2FBF-4C3F-97EA-CC361EB60E8F}"/>
                    </a:ext>
                  </a:extLst>
                </p:cNvPr>
                <p:cNvSpPr/>
                <p:nvPr/>
              </p:nvSpPr>
              <p:spPr>
                <a:xfrm>
                  <a:off x="3625596" y="3190875"/>
                  <a:ext cx="159004" cy="245546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87" name="月 386">
                  <a:extLst>
                    <a:ext uri="{FF2B5EF4-FFF2-40B4-BE49-F238E27FC236}">
                      <a16:creationId xmlns:a16="http://schemas.microsoft.com/office/drawing/2014/main" id="{5320D171-E021-4E7D-ADFF-E1B740BF22FA}"/>
                    </a:ext>
                  </a:extLst>
                </p:cNvPr>
                <p:cNvSpPr/>
                <p:nvPr/>
              </p:nvSpPr>
              <p:spPr>
                <a:xfrm rot="4115980">
                  <a:off x="3397880" y="2142742"/>
                  <a:ext cx="298702" cy="872145"/>
                </a:xfrm>
                <a:prstGeom prst="moon">
                  <a:avLst>
                    <a:gd name="adj" fmla="val 62816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375" name="フリーフォーム: 図形 374">
              <a:extLst>
                <a:ext uri="{FF2B5EF4-FFF2-40B4-BE49-F238E27FC236}">
                  <a16:creationId xmlns:a16="http://schemas.microsoft.com/office/drawing/2014/main" id="{6603B271-8E57-40E3-9FEE-63016EFA5429}"/>
                </a:ext>
              </a:extLst>
            </p:cNvPr>
            <p:cNvSpPr/>
            <p:nvPr/>
          </p:nvSpPr>
          <p:spPr>
            <a:xfrm rot="16200000">
              <a:off x="7578264" y="4306402"/>
              <a:ext cx="45719" cy="236413"/>
            </a:xfrm>
            <a:custGeom>
              <a:avLst/>
              <a:gdLst>
                <a:gd name="connsiteX0" fmla="*/ 81961 w 81961"/>
                <a:gd name="connsiteY0" fmla="*/ 371320 h 371320"/>
                <a:gd name="connsiteX1" fmla="*/ 74943 w 81961"/>
                <a:gd name="connsiteY1" fmla="*/ 366589 h 371320"/>
                <a:gd name="connsiteX2" fmla="*/ 0 w 81961"/>
                <a:gd name="connsiteY2" fmla="*/ 185660 h 371320"/>
                <a:gd name="connsiteX3" fmla="*/ 74943 w 81961"/>
                <a:gd name="connsiteY3" fmla="*/ 4731 h 371320"/>
                <a:gd name="connsiteX4" fmla="*/ 81961 w 81961"/>
                <a:gd name="connsiteY4" fmla="*/ 0 h 371320"/>
                <a:gd name="connsiteX5" fmla="*/ 77258 w 81961"/>
                <a:gd name="connsiteY5" fmla="*/ 14859 h 371320"/>
                <a:gd name="connsiteX6" fmla="*/ 57150 w 81961"/>
                <a:gd name="connsiteY6" fmla="*/ 185660 h 371320"/>
                <a:gd name="connsiteX7" fmla="*/ 77258 w 81961"/>
                <a:gd name="connsiteY7" fmla="*/ 356461 h 37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961" h="371320">
                  <a:moveTo>
                    <a:pt x="81961" y="371320"/>
                  </a:moveTo>
                  <a:lnTo>
                    <a:pt x="74943" y="366589"/>
                  </a:lnTo>
                  <a:cubicBezTo>
                    <a:pt x="28640" y="320285"/>
                    <a:pt x="0" y="256317"/>
                    <a:pt x="0" y="185660"/>
                  </a:cubicBezTo>
                  <a:cubicBezTo>
                    <a:pt x="0" y="115003"/>
                    <a:pt x="28640" y="51035"/>
                    <a:pt x="74943" y="4731"/>
                  </a:cubicBezTo>
                  <a:lnTo>
                    <a:pt x="81961" y="0"/>
                  </a:lnTo>
                  <a:lnTo>
                    <a:pt x="77258" y="14859"/>
                  </a:lnTo>
                  <a:cubicBezTo>
                    <a:pt x="64310" y="67356"/>
                    <a:pt x="57150" y="125074"/>
                    <a:pt x="57150" y="185660"/>
                  </a:cubicBezTo>
                  <a:cubicBezTo>
                    <a:pt x="57150" y="246246"/>
                    <a:pt x="64310" y="303964"/>
                    <a:pt x="77258" y="35646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76" name="フリーフォーム: 図形 375">
              <a:extLst>
                <a:ext uri="{FF2B5EF4-FFF2-40B4-BE49-F238E27FC236}">
                  <a16:creationId xmlns:a16="http://schemas.microsoft.com/office/drawing/2014/main" id="{32A2AA32-B3C6-43C7-AEF8-8CABA35E7730}"/>
                </a:ext>
              </a:extLst>
            </p:cNvPr>
            <p:cNvSpPr/>
            <p:nvPr/>
          </p:nvSpPr>
          <p:spPr>
            <a:xfrm rot="16200000">
              <a:off x="8166432" y="4306402"/>
              <a:ext cx="45719" cy="236413"/>
            </a:xfrm>
            <a:custGeom>
              <a:avLst/>
              <a:gdLst>
                <a:gd name="connsiteX0" fmla="*/ 81961 w 81961"/>
                <a:gd name="connsiteY0" fmla="*/ 371320 h 371320"/>
                <a:gd name="connsiteX1" fmla="*/ 74943 w 81961"/>
                <a:gd name="connsiteY1" fmla="*/ 366589 h 371320"/>
                <a:gd name="connsiteX2" fmla="*/ 0 w 81961"/>
                <a:gd name="connsiteY2" fmla="*/ 185660 h 371320"/>
                <a:gd name="connsiteX3" fmla="*/ 74943 w 81961"/>
                <a:gd name="connsiteY3" fmla="*/ 4731 h 371320"/>
                <a:gd name="connsiteX4" fmla="*/ 81961 w 81961"/>
                <a:gd name="connsiteY4" fmla="*/ 0 h 371320"/>
                <a:gd name="connsiteX5" fmla="*/ 77258 w 81961"/>
                <a:gd name="connsiteY5" fmla="*/ 14859 h 371320"/>
                <a:gd name="connsiteX6" fmla="*/ 57150 w 81961"/>
                <a:gd name="connsiteY6" fmla="*/ 185660 h 371320"/>
                <a:gd name="connsiteX7" fmla="*/ 77258 w 81961"/>
                <a:gd name="connsiteY7" fmla="*/ 356461 h 37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961" h="371320">
                  <a:moveTo>
                    <a:pt x="81961" y="371320"/>
                  </a:moveTo>
                  <a:lnTo>
                    <a:pt x="74943" y="366589"/>
                  </a:lnTo>
                  <a:cubicBezTo>
                    <a:pt x="28640" y="320285"/>
                    <a:pt x="0" y="256317"/>
                    <a:pt x="0" y="185660"/>
                  </a:cubicBezTo>
                  <a:cubicBezTo>
                    <a:pt x="0" y="115003"/>
                    <a:pt x="28640" y="51035"/>
                    <a:pt x="74943" y="4731"/>
                  </a:cubicBezTo>
                  <a:lnTo>
                    <a:pt x="81961" y="0"/>
                  </a:lnTo>
                  <a:lnTo>
                    <a:pt x="77258" y="14859"/>
                  </a:lnTo>
                  <a:cubicBezTo>
                    <a:pt x="64310" y="67356"/>
                    <a:pt x="57150" y="125074"/>
                    <a:pt x="57150" y="185660"/>
                  </a:cubicBezTo>
                  <a:cubicBezTo>
                    <a:pt x="57150" y="246246"/>
                    <a:pt x="64310" y="303964"/>
                    <a:pt x="77258" y="35646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77" name="フリーフォーム: 図形 376">
              <a:extLst>
                <a:ext uri="{FF2B5EF4-FFF2-40B4-BE49-F238E27FC236}">
                  <a16:creationId xmlns:a16="http://schemas.microsoft.com/office/drawing/2014/main" id="{3A7E4A83-54FA-407D-959D-50280B8673EB}"/>
                </a:ext>
              </a:extLst>
            </p:cNvPr>
            <p:cNvSpPr/>
            <p:nvPr/>
          </p:nvSpPr>
          <p:spPr>
            <a:xfrm rot="5400000">
              <a:off x="7887633" y="4787344"/>
              <a:ext cx="11827" cy="154298"/>
            </a:xfrm>
            <a:custGeom>
              <a:avLst/>
              <a:gdLst>
                <a:gd name="connsiteX0" fmla="*/ 81961 w 81961"/>
                <a:gd name="connsiteY0" fmla="*/ 371320 h 371320"/>
                <a:gd name="connsiteX1" fmla="*/ 74943 w 81961"/>
                <a:gd name="connsiteY1" fmla="*/ 366589 h 371320"/>
                <a:gd name="connsiteX2" fmla="*/ 0 w 81961"/>
                <a:gd name="connsiteY2" fmla="*/ 185660 h 371320"/>
                <a:gd name="connsiteX3" fmla="*/ 74943 w 81961"/>
                <a:gd name="connsiteY3" fmla="*/ 4731 h 371320"/>
                <a:gd name="connsiteX4" fmla="*/ 81961 w 81961"/>
                <a:gd name="connsiteY4" fmla="*/ 0 h 371320"/>
                <a:gd name="connsiteX5" fmla="*/ 77258 w 81961"/>
                <a:gd name="connsiteY5" fmla="*/ 14859 h 371320"/>
                <a:gd name="connsiteX6" fmla="*/ 57150 w 81961"/>
                <a:gd name="connsiteY6" fmla="*/ 185660 h 371320"/>
                <a:gd name="connsiteX7" fmla="*/ 77258 w 81961"/>
                <a:gd name="connsiteY7" fmla="*/ 356461 h 37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961" h="371320">
                  <a:moveTo>
                    <a:pt x="81961" y="371320"/>
                  </a:moveTo>
                  <a:lnTo>
                    <a:pt x="74943" y="366589"/>
                  </a:lnTo>
                  <a:cubicBezTo>
                    <a:pt x="28640" y="320285"/>
                    <a:pt x="0" y="256317"/>
                    <a:pt x="0" y="185660"/>
                  </a:cubicBezTo>
                  <a:cubicBezTo>
                    <a:pt x="0" y="115003"/>
                    <a:pt x="28640" y="51035"/>
                    <a:pt x="74943" y="4731"/>
                  </a:cubicBezTo>
                  <a:lnTo>
                    <a:pt x="81961" y="0"/>
                  </a:lnTo>
                  <a:lnTo>
                    <a:pt x="77258" y="14859"/>
                  </a:lnTo>
                  <a:cubicBezTo>
                    <a:pt x="64310" y="67356"/>
                    <a:pt x="57150" y="125074"/>
                    <a:pt x="57150" y="185660"/>
                  </a:cubicBezTo>
                  <a:cubicBezTo>
                    <a:pt x="57150" y="246246"/>
                    <a:pt x="64310" y="303964"/>
                    <a:pt x="77258" y="35646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408" name="グループ化 407">
            <a:extLst>
              <a:ext uri="{FF2B5EF4-FFF2-40B4-BE49-F238E27FC236}">
                <a16:creationId xmlns:a16="http://schemas.microsoft.com/office/drawing/2014/main" id="{0F39D3AC-35B1-411C-B524-DAD452D85AC1}"/>
              </a:ext>
            </a:extLst>
          </p:cNvPr>
          <p:cNvGrpSpPr/>
          <p:nvPr/>
        </p:nvGrpSpPr>
        <p:grpSpPr>
          <a:xfrm>
            <a:off x="4318691" y="3659640"/>
            <a:ext cx="1474231" cy="2795336"/>
            <a:chOff x="4318691" y="3659640"/>
            <a:chExt cx="1474231" cy="2795336"/>
          </a:xfrm>
        </p:grpSpPr>
        <p:grpSp>
          <p:nvGrpSpPr>
            <p:cNvPr id="409" name="グループ化 408">
              <a:extLst>
                <a:ext uri="{FF2B5EF4-FFF2-40B4-BE49-F238E27FC236}">
                  <a16:creationId xmlns:a16="http://schemas.microsoft.com/office/drawing/2014/main" id="{56DC73DE-B9C7-4D30-BDC6-CB8B003D1266}"/>
                </a:ext>
              </a:extLst>
            </p:cNvPr>
            <p:cNvGrpSpPr/>
            <p:nvPr/>
          </p:nvGrpSpPr>
          <p:grpSpPr>
            <a:xfrm>
              <a:off x="4318691" y="3659640"/>
              <a:ext cx="1474231" cy="2795336"/>
              <a:chOff x="4318691" y="3659640"/>
              <a:chExt cx="1474231" cy="2795336"/>
            </a:xfrm>
          </p:grpSpPr>
          <p:grpSp>
            <p:nvGrpSpPr>
              <p:cNvPr id="413" name="グループ化 412">
                <a:extLst>
                  <a:ext uri="{FF2B5EF4-FFF2-40B4-BE49-F238E27FC236}">
                    <a16:creationId xmlns:a16="http://schemas.microsoft.com/office/drawing/2014/main" id="{2A36D3D9-85EC-482C-B08B-1C36DEAEDE72}"/>
                  </a:ext>
                </a:extLst>
              </p:cNvPr>
              <p:cNvGrpSpPr/>
              <p:nvPr/>
            </p:nvGrpSpPr>
            <p:grpSpPr>
              <a:xfrm>
                <a:off x="4318691" y="4833218"/>
                <a:ext cx="1474231" cy="1621758"/>
                <a:chOff x="4365585" y="5201111"/>
                <a:chExt cx="1139359" cy="1253376"/>
              </a:xfrm>
            </p:grpSpPr>
            <p:sp>
              <p:nvSpPr>
                <p:cNvPr id="429" name="フリーフォーム: 図形 428">
                  <a:extLst>
                    <a:ext uri="{FF2B5EF4-FFF2-40B4-BE49-F238E27FC236}">
                      <a16:creationId xmlns:a16="http://schemas.microsoft.com/office/drawing/2014/main" id="{56F9AC27-5CC3-4DD2-893B-AD9F4120C02A}"/>
                    </a:ext>
                  </a:extLst>
                </p:cNvPr>
                <p:cNvSpPr/>
                <p:nvPr/>
              </p:nvSpPr>
              <p:spPr>
                <a:xfrm flipH="1">
                  <a:off x="5346120" y="5537579"/>
                  <a:ext cx="158824" cy="916907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0" name="フリーフォーム: 図形 429">
                  <a:extLst>
                    <a:ext uri="{FF2B5EF4-FFF2-40B4-BE49-F238E27FC236}">
                      <a16:creationId xmlns:a16="http://schemas.microsoft.com/office/drawing/2014/main" id="{5DA2C80F-B01C-47B2-B04A-14A4B5562EA9}"/>
                    </a:ext>
                  </a:extLst>
                </p:cNvPr>
                <p:cNvSpPr/>
                <p:nvPr/>
              </p:nvSpPr>
              <p:spPr>
                <a:xfrm>
                  <a:off x="4365585" y="5537579"/>
                  <a:ext cx="158824" cy="916907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1" name="片側の 2 つの角を丸めた四角形 144">
                  <a:extLst>
                    <a:ext uri="{FF2B5EF4-FFF2-40B4-BE49-F238E27FC236}">
                      <a16:creationId xmlns:a16="http://schemas.microsoft.com/office/drawing/2014/main" id="{7938D977-3139-4483-B0FE-793381433037}"/>
                    </a:ext>
                  </a:extLst>
                </p:cNvPr>
                <p:cNvSpPr/>
                <p:nvPr/>
              </p:nvSpPr>
              <p:spPr>
                <a:xfrm>
                  <a:off x="4449527" y="5433562"/>
                  <a:ext cx="974007" cy="1020925"/>
                </a:xfrm>
                <a:prstGeom prst="round2SameRect">
                  <a:avLst>
                    <a:gd name="adj1" fmla="val 28536"/>
                    <a:gd name="adj2" fmla="val 0"/>
                  </a:avLst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2" name="フリーフォーム: 図形 431">
                  <a:extLst>
                    <a:ext uri="{FF2B5EF4-FFF2-40B4-BE49-F238E27FC236}">
                      <a16:creationId xmlns:a16="http://schemas.microsoft.com/office/drawing/2014/main" id="{C5FFF5B0-2BE2-4842-B9DD-C3B67D68259B}"/>
                    </a:ext>
                  </a:extLst>
                </p:cNvPr>
                <p:cNvSpPr/>
                <p:nvPr/>
              </p:nvSpPr>
              <p:spPr>
                <a:xfrm>
                  <a:off x="4698054" y="5201111"/>
                  <a:ext cx="467839" cy="38077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3" name="二等辺三角形 432">
                  <a:extLst>
                    <a:ext uri="{FF2B5EF4-FFF2-40B4-BE49-F238E27FC236}">
                      <a16:creationId xmlns:a16="http://schemas.microsoft.com/office/drawing/2014/main" id="{3C076014-F34E-45FE-98A7-309A24D0ACD8}"/>
                    </a:ext>
                  </a:extLst>
                </p:cNvPr>
                <p:cNvSpPr/>
                <p:nvPr/>
              </p:nvSpPr>
              <p:spPr>
                <a:xfrm rot="10800000">
                  <a:off x="4729806" y="5517392"/>
                  <a:ext cx="409782" cy="318739"/>
                </a:xfrm>
                <a:prstGeom prst="triangle">
                  <a:avLst/>
                </a:pr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14" name="グループ化 413">
                <a:extLst>
                  <a:ext uri="{FF2B5EF4-FFF2-40B4-BE49-F238E27FC236}">
                    <a16:creationId xmlns:a16="http://schemas.microsoft.com/office/drawing/2014/main" id="{7FA8DDB3-C6A7-4C31-B1DF-ED4E14291ACD}"/>
                  </a:ext>
                </a:extLst>
              </p:cNvPr>
              <p:cNvGrpSpPr/>
              <p:nvPr/>
            </p:nvGrpSpPr>
            <p:grpSpPr>
              <a:xfrm>
                <a:off x="4346178" y="3659640"/>
                <a:ext cx="1397778" cy="1418097"/>
                <a:chOff x="1231122" y="2121256"/>
                <a:chExt cx="1397778" cy="1418097"/>
              </a:xfrm>
            </p:grpSpPr>
            <p:sp>
              <p:nvSpPr>
                <p:cNvPr id="415" name="フリーフォーム: 図形 414">
                  <a:extLst>
                    <a:ext uri="{FF2B5EF4-FFF2-40B4-BE49-F238E27FC236}">
                      <a16:creationId xmlns:a16="http://schemas.microsoft.com/office/drawing/2014/main" id="{F685FB6F-D7CA-45E5-9A76-FDF74F41D3C7}"/>
                    </a:ext>
                  </a:extLst>
                </p:cNvPr>
                <p:cNvSpPr/>
                <p:nvPr/>
              </p:nvSpPr>
              <p:spPr>
                <a:xfrm>
                  <a:off x="1231122" y="2121256"/>
                  <a:ext cx="1397778" cy="848304"/>
                </a:xfrm>
                <a:custGeom>
                  <a:avLst/>
                  <a:gdLst>
                    <a:gd name="connsiteX0" fmla="*/ 698889 w 1397778"/>
                    <a:gd name="connsiteY0" fmla="*/ 0 h 895789"/>
                    <a:gd name="connsiteX1" fmla="*/ 776922 w 1397778"/>
                    <a:gd name="connsiteY1" fmla="*/ 97106 h 895789"/>
                    <a:gd name="connsiteX2" fmla="*/ 879775 w 1397778"/>
                    <a:gd name="connsiteY2" fmla="*/ 21777 h 895789"/>
                    <a:gd name="connsiteX3" fmla="*/ 927661 w 1397778"/>
                    <a:gd name="connsiteY3" fmla="*/ 134040 h 895789"/>
                    <a:gd name="connsiteX4" fmla="*/ 1048334 w 1397778"/>
                    <a:gd name="connsiteY4" fmla="*/ 85623 h 895789"/>
                    <a:gd name="connsiteX5" fmla="*/ 1062815 w 1397778"/>
                    <a:gd name="connsiteY5" fmla="*/ 205397 h 895789"/>
                    <a:gd name="connsiteX6" fmla="*/ 1193078 w 1397778"/>
                    <a:gd name="connsiteY6" fmla="*/ 187189 h 895789"/>
                    <a:gd name="connsiteX7" fmla="*/ 1173166 w 1397778"/>
                    <a:gd name="connsiteY7" fmla="*/ 306308 h 895789"/>
                    <a:gd name="connsiteX8" fmla="*/ 1304145 w 1397778"/>
                    <a:gd name="connsiteY8" fmla="*/ 319551 h 895789"/>
                    <a:gd name="connsiteX9" fmla="*/ 1251199 w 1397778"/>
                    <a:gd name="connsiteY9" fmla="*/ 429900 h 895789"/>
                    <a:gd name="connsiteX10" fmla="*/ 1373964 w 1397778"/>
                    <a:gd name="connsiteY10" fmla="*/ 473690 h 895789"/>
                    <a:gd name="connsiteX11" fmla="*/ 1291587 w 1397778"/>
                    <a:gd name="connsiteY11" fmla="*/ 567745 h 895789"/>
                    <a:gd name="connsiteX12" fmla="*/ 1397778 w 1397778"/>
                    <a:gd name="connsiteY12" fmla="*/ 639102 h 895789"/>
                    <a:gd name="connsiteX13" fmla="*/ 1291587 w 1397778"/>
                    <a:gd name="connsiteY13" fmla="*/ 710459 h 895789"/>
                    <a:gd name="connsiteX14" fmla="*/ 1373964 w 1397778"/>
                    <a:gd name="connsiteY14" fmla="*/ 804514 h 895789"/>
                    <a:gd name="connsiteX15" fmla="*/ 1251199 w 1397778"/>
                    <a:gd name="connsiteY15" fmla="*/ 848304 h 895789"/>
                    <a:gd name="connsiteX16" fmla="*/ 1273983 w 1397778"/>
                    <a:gd name="connsiteY16" fmla="*/ 895789 h 895789"/>
                    <a:gd name="connsiteX17" fmla="*/ 123796 w 1397778"/>
                    <a:gd name="connsiteY17" fmla="*/ 895789 h 895789"/>
                    <a:gd name="connsiteX18" fmla="*/ 146579 w 1397778"/>
                    <a:gd name="connsiteY18" fmla="*/ 848304 h 895789"/>
                    <a:gd name="connsiteX19" fmla="*/ 23814 w 1397778"/>
                    <a:gd name="connsiteY19" fmla="*/ 804514 h 895789"/>
                    <a:gd name="connsiteX20" fmla="*/ 106191 w 1397778"/>
                    <a:gd name="connsiteY20" fmla="*/ 710459 h 895789"/>
                    <a:gd name="connsiteX21" fmla="*/ 0 w 1397778"/>
                    <a:gd name="connsiteY21" fmla="*/ 639102 h 895789"/>
                    <a:gd name="connsiteX22" fmla="*/ 106191 w 1397778"/>
                    <a:gd name="connsiteY22" fmla="*/ 567745 h 895789"/>
                    <a:gd name="connsiteX23" fmla="*/ 23814 w 1397778"/>
                    <a:gd name="connsiteY23" fmla="*/ 473690 h 895789"/>
                    <a:gd name="connsiteX24" fmla="*/ 146579 w 1397778"/>
                    <a:gd name="connsiteY24" fmla="*/ 429900 h 895789"/>
                    <a:gd name="connsiteX25" fmla="*/ 93633 w 1397778"/>
                    <a:gd name="connsiteY25" fmla="*/ 319551 h 895789"/>
                    <a:gd name="connsiteX26" fmla="*/ 224612 w 1397778"/>
                    <a:gd name="connsiteY26" fmla="*/ 306308 h 895789"/>
                    <a:gd name="connsiteX27" fmla="*/ 204700 w 1397778"/>
                    <a:gd name="connsiteY27" fmla="*/ 187189 h 895789"/>
                    <a:gd name="connsiteX28" fmla="*/ 334963 w 1397778"/>
                    <a:gd name="connsiteY28" fmla="*/ 205397 h 895789"/>
                    <a:gd name="connsiteX29" fmla="*/ 349445 w 1397778"/>
                    <a:gd name="connsiteY29" fmla="*/ 85623 h 895789"/>
                    <a:gd name="connsiteX30" fmla="*/ 470117 w 1397778"/>
                    <a:gd name="connsiteY30" fmla="*/ 134040 h 895789"/>
                    <a:gd name="connsiteX31" fmla="*/ 518003 w 1397778"/>
                    <a:gd name="connsiteY31" fmla="*/ 21777 h 895789"/>
                    <a:gd name="connsiteX32" fmla="*/ 620856 w 1397778"/>
                    <a:gd name="connsiteY32" fmla="*/ 97106 h 895789"/>
                    <a:gd name="connsiteX0" fmla="*/ 698889 w 1397778"/>
                    <a:gd name="connsiteY0" fmla="*/ 0 h 895789"/>
                    <a:gd name="connsiteX1" fmla="*/ 776922 w 1397778"/>
                    <a:gd name="connsiteY1" fmla="*/ 97106 h 895789"/>
                    <a:gd name="connsiteX2" fmla="*/ 879775 w 1397778"/>
                    <a:gd name="connsiteY2" fmla="*/ 21777 h 895789"/>
                    <a:gd name="connsiteX3" fmla="*/ 927661 w 1397778"/>
                    <a:gd name="connsiteY3" fmla="*/ 134040 h 895789"/>
                    <a:gd name="connsiteX4" fmla="*/ 1048334 w 1397778"/>
                    <a:gd name="connsiteY4" fmla="*/ 85623 h 895789"/>
                    <a:gd name="connsiteX5" fmla="*/ 1062815 w 1397778"/>
                    <a:gd name="connsiteY5" fmla="*/ 205397 h 895789"/>
                    <a:gd name="connsiteX6" fmla="*/ 1193078 w 1397778"/>
                    <a:gd name="connsiteY6" fmla="*/ 187189 h 895789"/>
                    <a:gd name="connsiteX7" fmla="*/ 1173166 w 1397778"/>
                    <a:gd name="connsiteY7" fmla="*/ 306308 h 895789"/>
                    <a:gd name="connsiteX8" fmla="*/ 1304145 w 1397778"/>
                    <a:gd name="connsiteY8" fmla="*/ 319551 h 895789"/>
                    <a:gd name="connsiteX9" fmla="*/ 1251199 w 1397778"/>
                    <a:gd name="connsiteY9" fmla="*/ 429900 h 895789"/>
                    <a:gd name="connsiteX10" fmla="*/ 1373964 w 1397778"/>
                    <a:gd name="connsiteY10" fmla="*/ 473690 h 895789"/>
                    <a:gd name="connsiteX11" fmla="*/ 1291587 w 1397778"/>
                    <a:gd name="connsiteY11" fmla="*/ 567745 h 895789"/>
                    <a:gd name="connsiteX12" fmla="*/ 1397778 w 1397778"/>
                    <a:gd name="connsiteY12" fmla="*/ 639102 h 895789"/>
                    <a:gd name="connsiteX13" fmla="*/ 1291587 w 1397778"/>
                    <a:gd name="connsiteY13" fmla="*/ 710459 h 895789"/>
                    <a:gd name="connsiteX14" fmla="*/ 1373964 w 1397778"/>
                    <a:gd name="connsiteY14" fmla="*/ 804514 h 895789"/>
                    <a:gd name="connsiteX15" fmla="*/ 1251199 w 1397778"/>
                    <a:gd name="connsiteY15" fmla="*/ 848304 h 895789"/>
                    <a:gd name="connsiteX16" fmla="*/ 1273983 w 1397778"/>
                    <a:gd name="connsiteY16" fmla="*/ 895789 h 895789"/>
                    <a:gd name="connsiteX17" fmla="*/ 146579 w 1397778"/>
                    <a:gd name="connsiteY17" fmla="*/ 848304 h 895789"/>
                    <a:gd name="connsiteX18" fmla="*/ 23814 w 1397778"/>
                    <a:gd name="connsiteY18" fmla="*/ 804514 h 895789"/>
                    <a:gd name="connsiteX19" fmla="*/ 106191 w 1397778"/>
                    <a:gd name="connsiteY19" fmla="*/ 710459 h 895789"/>
                    <a:gd name="connsiteX20" fmla="*/ 0 w 1397778"/>
                    <a:gd name="connsiteY20" fmla="*/ 639102 h 895789"/>
                    <a:gd name="connsiteX21" fmla="*/ 106191 w 1397778"/>
                    <a:gd name="connsiteY21" fmla="*/ 567745 h 895789"/>
                    <a:gd name="connsiteX22" fmla="*/ 23814 w 1397778"/>
                    <a:gd name="connsiteY22" fmla="*/ 473690 h 895789"/>
                    <a:gd name="connsiteX23" fmla="*/ 146579 w 1397778"/>
                    <a:gd name="connsiteY23" fmla="*/ 429900 h 895789"/>
                    <a:gd name="connsiteX24" fmla="*/ 93633 w 1397778"/>
                    <a:gd name="connsiteY24" fmla="*/ 319551 h 895789"/>
                    <a:gd name="connsiteX25" fmla="*/ 224612 w 1397778"/>
                    <a:gd name="connsiteY25" fmla="*/ 306308 h 895789"/>
                    <a:gd name="connsiteX26" fmla="*/ 204700 w 1397778"/>
                    <a:gd name="connsiteY26" fmla="*/ 187189 h 895789"/>
                    <a:gd name="connsiteX27" fmla="*/ 334963 w 1397778"/>
                    <a:gd name="connsiteY27" fmla="*/ 205397 h 895789"/>
                    <a:gd name="connsiteX28" fmla="*/ 349445 w 1397778"/>
                    <a:gd name="connsiteY28" fmla="*/ 85623 h 895789"/>
                    <a:gd name="connsiteX29" fmla="*/ 470117 w 1397778"/>
                    <a:gd name="connsiteY29" fmla="*/ 134040 h 895789"/>
                    <a:gd name="connsiteX30" fmla="*/ 518003 w 1397778"/>
                    <a:gd name="connsiteY30" fmla="*/ 21777 h 895789"/>
                    <a:gd name="connsiteX31" fmla="*/ 620856 w 1397778"/>
                    <a:gd name="connsiteY31" fmla="*/ 97106 h 895789"/>
                    <a:gd name="connsiteX32" fmla="*/ 698889 w 1397778"/>
                    <a:gd name="connsiteY32" fmla="*/ 0 h 895789"/>
                    <a:gd name="connsiteX0" fmla="*/ 698889 w 1397778"/>
                    <a:gd name="connsiteY0" fmla="*/ 0 h 848304"/>
                    <a:gd name="connsiteX1" fmla="*/ 776922 w 1397778"/>
                    <a:gd name="connsiteY1" fmla="*/ 97106 h 848304"/>
                    <a:gd name="connsiteX2" fmla="*/ 879775 w 1397778"/>
                    <a:gd name="connsiteY2" fmla="*/ 21777 h 848304"/>
                    <a:gd name="connsiteX3" fmla="*/ 927661 w 1397778"/>
                    <a:gd name="connsiteY3" fmla="*/ 134040 h 848304"/>
                    <a:gd name="connsiteX4" fmla="*/ 1048334 w 1397778"/>
                    <a:gd name="connsiteY4" fmla="*/ 85623 h 848304"/>
                    <a:gd name="connsiteX5" fmla="*/ 1062815 w 1397778"/>
                    <a:gd name="connsiteY5" fmla="*/ 205397 h 848304"/>
                    <a:gd name="connsiteX6" fmla="*/ 1193078 w 1397778"/>
                    <a:gd name="connsiteY6" fmla="*/ 187189 h 848304"/>
                    <a:gd name="connsiteX7" fmla="*/ 1173166 w 1397778"/>
                    <a:gd name="connsiteY7" fmla="*/ 306308 h 848304"/>
                    <a:gd name="connsiteX8" fmla="*/ 1304145 w 1397778"/>
                    <a:gd name="connsiteY8" fmla="*/ 319551 h 848304"/>
                    <a:gd name="connsiteX9" fmla="*/ 1251199 w 1397778"/>
                    <a:gd name="connsiteY9" fmla="*/ 429900 h 848304"/>
                    <a:gd name="connsiteX10" fmla="*/ 1373964 w 1397778"/>
                    <a:gd name="connsiteY10" fmla="*/ 473690 h 848304"/>
                    <a:gd name="connsiteX11" fmla="*/ 1291587 w 1397778"/>
                    <a:gd name="connsiteY11" fmla="*/ 567745 h 848304"/>
                    <a:gd name="connsiteX12" fmla="*/ 1397778 w 1397778"/>
                    <a:gd name="connsiteY12" fmla="*/ 639102 h 848304"/>
                    <a:gd name="connsiteX13" fmla="*/ 1291587 w 1397778"/>
                    <a:gd name="connsiteY13" fmla="*/ 710459 h 848304"/>
                    <a:gd name="connsiteX14" fmla="*/ 1373964 w 1397778"/>
                    <a:gd name="connsiteY14" fmla="*/ 804514 h 848304"/>
                    <a:gd name="connsiteX15" fmla="*/ 1251199 w 1397778"/>
                    <a:gd name="connsiteY15" fmla="*/ 848304 h 848304"/>
                    <a:gd name="connsiteX16" fmla="*/ 146579 w 1397778"/>
                    <a:gd name="connsiteY16" fmla="*/ 848304 h 848304"/>
                    <a:gd name="connsiteX17" fmla="*/ 23814 w 1397778"/>
                    <a:gd name="connsiteY17" fmla="*/ 804514 h 848304"/>
                    <a:gd name="connsiteX18" fmla="*/ 106191 w 1397778"/>
                    <a:gd name="connsiteY18" fmla="*/ 710459 h 848304"/>
                    <a:gd name="connsiteX19" fmla="*/ 0 w 1397778"/>
                    <a:gd name="connsiteY19" fmla="*/ 639102 h 848304"/>
                    <a:gd name="connsiteX20" fmla="*/ 106191 w 1397778"/>
                    <a:gd name="connsiteY20" fmla="*/ 567745 h 848304"/>
                    <a:gd name="connsiteX21" fmla="*/ 23814 w 1397778"/>
                    <a:gd name="connsiteY21" fmla="*/ 473690 h 848304"/>
                    <a:gd name="connsiteX22" fmla="*/ 146579 w 1397778"/>
                    <a:gd name="connsiteY22" fmla="*/ 429900 h 848304"/>
                    <a:gd name="connsiteX23" fmla="*/ 93633 w 1397778"/>
                    <a:gd name="connsiteY23" fmla="*/ 319551 h 848304"/>
                    <a:gd name="connsiteX24" fmla="*/ 224612 w 1397778"/>
                    <a:gd name="connsiteY24" fmla="*/ 306308 h 848304"/>
                    <a:gd name="connsiteX25" fmla="*/ 204700 w 1397778"/>
                    <a:gd name="connsiteY25" fmla="*/ 187189 h 848304"/>
                    <a:gd name="connsiteX26" fmla="*/ 334963 w 1397778"/>
                    <a:gd name="connsiteY26" fmla="*/ 205397 h 848304"/>
                    <a:gd name="connsiteX27" fmla="*/ 349445 w 1397778"/>
                    <a:gd name="connsiteY27" fmla="*/ 85623 h 848304"/>
                    <a:gd name="connsiteX28" fmla="*/ 470117 w 1397778"/>
                    <a:gd name="connsiteY28" fmla="*/ 134040 h 848304"/>
                    <a:gd name="connsiteX29" fmla="*/ 518003 w 1397778"/>
                    <a:gd name="connsiteY29" fmla="*/ 21777 h 848304"/>
                    <a:gd name="connsiteX30" fmla="*/ 620856 w 1397778"/>
                    <a:gd name="connsiteY30" fmla="*/ 97106 h 848304"/>
                    <a:gd name="connsiteX31" fmla="*/ 698889 w 1397778"/>
                    <a:gd name="connsiteY31" fmla="*/ 0 h 8483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1397778" h="848304">
                      <a:moveTo>
                        <a:pt x="698889" y="0"/>
                      </a:moveTo>
                      <a:lnTo>
                        <a:pt x="776922" y="97106"/>
                      </a:lnTo>
                      <a:lnTo>
                        <a:pt x="879775" y="21777"/>
                      </a:lnTo>
                      <a:lnTo>
                        <a:pt x="927661" y="134040"/>
                      </a:lnTo>
                      <a:lnTo>
                        <a:pt x="1048334" y="85623"/>
                      </a:lnTo>
                      <a:lnTo>
                        <a:pt x="1062815" y="205397"/>
                      </a:lnTo>
                      <a:lnTo>
                        <a:pt x="1193078" y="187189"/>
                      </a:lnTo>
                      <a:lnTo>
                        <a:pt x="1173166" y="306308"/>
                      </a:lnTo>
                      <a:lnTo>
                        <a:pt x="1304145" y="319551"/>
                      </a:lnTo>
                      <a:lnTo>
                        <a:pt x="1251199" y="429900"/>
                      </a:lnTo>
                      <a:lnTo>
                        <a:pt x="1373964" y="473690"/>
                      </a:lnTo>
                      <a:lnTo>
                        <a:pt x="1291587" y="567745"/>
                      </a:lnTo>
                      <a:lnTo>
                        <a:pt x="1397778" y="639102"/>
                      </a:lnTo>
                      <a:lnTo>
                        <a:pt x="1291587" y="710459"/>
                      </a:lnTo>
                      <a:lnTo>
                        <a:pt x="1373964" y="804514"/>
                      </a:lnTo>
                      <a:lnTo>
                        <a:pt x="1251199" y="848304"/>
                      </a:lnTo>
                      <a:lnTo>
                        <a:pt x="146579" y="848304"/>
                      </a:lnTo>
                      <a:lnTo>
                        <a:pt x="23814" y="804514"/>
                      </a:lnTo>
                      <a:lnTo>
                        <a:pt x="106191" y="710459"/>
                      </a:lnTo>
                      <a:lnTo>
                        <a:pt x="0" y="639102"/>
                      </a:lnTo>
                      <a:lnTo>
                        <a:pt x="106191" y="567745"/>
                      </a:lnTo>
                      <a:lnTo>
                        <a:pt x="23814" y="473690"/>
                      </a:lnTo>
                      <a:lnTo>
                        <a:pt x="146579" y="429900"/>
                      </a:lnTo>
                      <a:lnTo>
                        <a:pt x="93633" y="319551"/>
                      </a:lnTo>
                      <a:lnTo>
                        <a:pt x="224612" y="306308"/>
                      </a:lnTo>
                      <a:lnTo>
                        <a:pt x="204700" y="187189"/>
                      </a:lnTo>
                      <a:lnTo>
                        <a:pt x="334963" y="205397"/>
                      </a:lnTo>
                      <a:lnTo>
                        <a:pt x="349445" y="85623"/>
                      </a:lnTo>
                      <a:lnTo>
                        <a:pt x="470117" y="134040"/>
                      </a:lnTo>
                      <a:lnTo>
                        <a:pt x="518003" y="21777"/>
                      </a:lnTo>
                      <a:lnTo>
                        <a:pt x="620856" y="97106"/>
                      </a:lnTo>
                      <a:lnTo>
                        <a:pt x="698889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416" name="グループ化 415">
                  <a:extLst>
                    <a:ext uri="{FF2B5EF4-FFF2-40B4-BE49-F238E27FC236}">
                      <a16:creationId xmlns:a16="http://schemas.microsoft.com/office/drawing/2014/main" id="{F7926B48-C5C4-4CCA-88E0-293F6FC34620}"/>
                    </a:ext>
                  </a:extLst>
                </p:cNvPr>
                <p:cNvGrpSpPr/>
                <p:nvPr/>
              </p:nvGrpSpPr>
              <p:grpSpPr>
                <a:xfrm>
                  <a:off x="1297904" y="2379247"/>
                  <a:ext cx="1277659" cy="1160106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422" name="グループ化 421">
                    <a:extLst>
                      <a:ext uri="{FF2B5EF4-FFF2-40B4-BE49-F238E27FC236}">
                        <a16:creationId xmlns:a16="http://schemas.microsoft.com/office/drawing/2014/main" id="{E1EE3AF3-08F1-452E-881B-07182184A872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27" name="円/楕円 489">
                      <a:extLst>
                        <a:ext uri="{FF2B5EF4-FFF2-40B4-BE49-F238E27FC236}">
                          <a16:creationId xmlns:a16="http://schemas.microsoft.com/office/drawing/2014/main" id="{2F3B7A13-6A87-4C8A-826A-91B153E70BC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28" name="円/楕円 490">
                      <a:extLst>
                        <a:ext uri="{FF2B5EF4-FFF2-40B4-BE49-F238E27FC236}">
                          <a16:creationId xmlns:a16="http://schemas.microsoft.com/office/drawing/2014/main" id="{AB327621-71C4-4DF0-A10D-50A283801F3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23" name="グループ化 422">
                    <a:extLst>
                      <a:ext uri="{FF2B5EF4-FFF2-40B4-BE49-F238E27FC236}">
                        <a16:creationId xmlns:a16="http://schemas.microsoft.com/office/drawing/2014/main" id="{43235BBF-C57E-4CAF-8D78-0B2A2B5C644A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25" name="円/楕円 487">
                      <a:extLst>
                        <a:ext uri="{FF2B5EF4-FFF2-40B4-BE49-F238E27FC236}">
                          <a16:creationId xmlns:a16="http://schemas.microsoft.com/office/drawing/2014/main" id="{EBD75472-D8F4-4A87-AFE4-EE091CFD2A3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26" name="円/楕円 488">
                      <a:extLst>
                        <a:ext uri="{FF2B5EF4-FFF2-40B4-BE49-F238E27FC236}">
                          <a16:creationId xmlns:a16="http://schemas.microsoft.com/office/drawing/2014/main" id="{EB60F385-1508-49CC-BFA3-BFA0B68D0A4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24" name="円/楕円 486">
                    <a:extLst>
                      <a:ext uri="{FF2B5EF4-FFF2-40B4-BE49-F238E27FC236}">
                        <a16:creationId xmlns:a16="http://schemas.microsoft.com/office/drawing/2014/main" id="{0D20E001-AD01-44F9-9629-0F5FD38474E0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17" name="円/楕円 472">
                  <a:extLst>
                    <a:ext uri="{FF2B5EF4-FFF2-40B4-BE49-F238E27FC236}">
                      <a16:creationId xmlns:a16="http://schemas.microsoft.com/office/drawing/2014/main" id="{1FE19B6D-483F-4D4A-86EC-E391AD41A983}"/>
                    </a:ext>
                  </a:extLst>
                </p:cNvPr>
                <p:cNvSpPr/>
                <p:nvPr/>
              </p:nvSpPr>
              <p:spPr>
                <a:xfrm>
                  <a:off x="1499857" y="2704001"/>
                  <a:ext cx="296131" cy="6550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18" name="円/楕円 473">
                  <a:extLst>
                    <a:ext uri="{FF2B5EF4-FFF2-40B4-BE49-F238E27FC236}">
                      <a16:creationId xmlns:a16="http://schemas.microsoft.com/office/drawing/2014/main" id="{F23CE91E-6CC5-44C9-AA57-4A30FE1F8D8A}"/>
                    </a:ext>
                  </a:extLst>
                </p:cNvPr>
                <p:cNvSpPr/>
                <p:nvPr/>
              </p:nvSpPr>
              <p:spPr>
                <a:xfrm>
                  <a:off x="2063644" y="2704001"/>
                  <a:ext cx="296131" cy="6550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419" name="グループ化 418">
                  <a:extLst>
                    <a:ext uri="{FF2B5EF4-FFF2-40B4-BE49-F238E27FC236}">
                      <a16:creationId xmlns:a16="http://schemas.microsoft.com/office/drawing/2014/main" id="{CA9B6D89-EA19-4445-869F-8DB340DF9C24}"/>
                    </a:ext>
                  </a:extLst>
                </p:cNvPr>
                <p:cNvGrpSpPr/>
                <p:nvPr/>
              </p:nvGrpSpPr>
              <p:grpSpPr>
                <a:xfrm>
                  <a:off x="1819207" y="3040652"/>
                  <a:ext cx="240026" cy="203430"/>
                  <a:chOff x="7084627" y="3040652"/>
                  <a:chExt cx="240026" cy="203430"/>
                </a:xfrm>
                <a:solidFill>
                  <a:schemeClr val="accent2">
                    <a:lumMod val="75000"/>
                  </a:schemeClr>
                </a:solidFill>
              </p:grpSpPr>
              <p:sp>
                <p:nvSpPr>
                  <p:cNvPr id="420" name="円/楕円 662">
                    <a:extLst>
                      <a:ext uri="{FF2B5EF4-FFF2-40B4-BE49-F238E27FC236}">
                        <a16:creationId xmlns:a16="http://schemas.microsoft.com/office/drawing/2014/main" id="{B2003939-1C7D-4A82-A5E5-698A9570F159}"/>
                      </a:ext>
                    </a:extLst>
                  </p:cNvPr>
                  <p:cNvSpPr/>
                  <p:nvPr/>
                </p:nvSpPr>
                <p:spPr>
                  <a:xfrm>
                    <a:off x="7084627" y="3102163"/>
                    <a:ext cx="240026" cy="125443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21" name="フリーフォーム: 図形 420">
                    <a:extLst>
                      <a:ext uri="{FF2B5EF4-FFF2-40B4-BE49-F238E27FC236}">
                        <a16:creationId xmlns:a16="http://schemas.microsoft.com/office/drawing/2014/main" id="{5B2CBE2A-BBE5-49F2-B1C6-F51CDA413963}"/>
                      </a:ext>
                    </a:extLst>
                  </p:cNvPr>
                  <p:cNvSpPr/>
                  <p:nvPr/>
                </p:nvSpPr>
                <p:spPr>
                  <a:xfrm>
                    <a:off x="7137014" y="3040652"/>
                    <a:ext cx="135252" cy="203430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sp>
          <p:nvSpPr>
            <p:cNvPr id="410" name="フリーフォーム: 図形 409">
              <a:extLst>
                <a:ext uri="{FF2B5EF4-FFF2-40B4-BE49-F238E27FC236}">
                  <a16:creationId xmlns:a16="http://schemas.microsoft.com/office/drawing/2014/main" id="{D1B65322-0988-4472-8D0F-E4A17742EDD9}"/>
                </a:ext>
              </a:extLst>
            </p:cNvPr>
            <p:cNvSpPr/>
            <p:nvPr/>
          </p:nvSpPr>
          <p:spPr>
            <a:xfrm rot="16200000">
              <a:off x="4743186" y="4383219"/>
              <a:ext cx="45719" cy="236413"/>
            </a:xfrm>
            <a:custGeom>
              <a:avLst/>
              <a:gdLst>
                <a:gd name="connsiteX0" fmla="*/ 81961 w 81961"/>
                <a:gd name="connsiteY0" fmla="*/ 371320 h 371320"/>
                <a:gd name="connsiteX1" fmla="*/ 74943 w 81961"/>
                <a:gd name="connsiteY1" fmla="*/ 366589 h 371320"/>
                <a:gd name="connsiteX2" fmla="*/ 0 w 81961"/>
                <a:gd name="connsiteY2" fmla="*/ 185660 h 371320"/>
                <a:gd name="connsiteX3" fmla="*/ 74943 w 81961"/>
                <a:gd name="connsiteY3" fmla="*/ 4731 h 371320"/>
                <a:gd name="connsiteX4" fmla="*/ 81961 w 81961"/>
                <a:gd name="connsiteY4" fmla="*/ 0 h 371320"/>
                <a:gd name="connsiteX5" fmla="*/ 77258 w 81961"/>
                <a:gd name="connsiteY5" fmla="*/ 14859 h 371320"/>
                <a:gd name="connsiteX6" fmla="*/ 57150 w 81961"/>
                <a:gd name="connsiteY6" fmla="*/ 185660 h 371320"/>
                <a:gd name="connsiteX7" fmla="*/ 77258 w 81961"/>
                <a:gd name="connsiteY7" fmla="*/ 356461 h 37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961" h="371320">
                  <a:moveTo>
                    <a:pt x="81961" y="371320"/>
                  </a:moveTo>
                  <a:lnTo>
                    <a:pt x="74943" y="366589"/>
                  </a:lnTo>
                  <a:cubicBezTo>
                    <a:pt x="28640" y="320285"/>
                    <a:pt x="0" y="256317"/>
                    <a:pt x="0" y="185660"/>
                  </a:cubicBezTo>
                  <a:cubicBezTo>
                    <a:pt x="0" y="115003"/>
                    <a:pt x="28640" y="51035"/>
                    <a:pt x="74943" y="4731"/>
                  </a:cubicBezTo>
                  <a:lnTo>
                    <a:pt x="81961" y="0"/>
                  </a:lnTo>
                  <a:lnTo>
                    <a:pt x="77258" y="14859"/>
                  </a:lnTo>
                  <a:cubicBezTo>
                    <a:pt x="64310" y="67356"/>
                    <a:pt x="57150" y="125074"/>
                    <a:pt x="57150" y="185660"/>
                  </a:cubicBezTo>
                  <a:cubicBezTo>
                    <a:pt x="57150" y="246246"/>
                    <a:pt x="64310" y="303964"/>
                    <a:pt x="77258" y="35646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11" name="フリーフォーム: 図形 410">
              <a:extLst>
                <a:ext uri="{FF2B5EF4-FFF2-40B4-BE49-F238E27FC236}">
                  <a16:creationId xmlns:a16="http://schemas.microsoft.com/office/drawing/2014/main" id="{3CDDBC74-07F8-4C06-B80A-A9BE201443E5}"/>
                </a:ext>
              </a:extLst>
            </p:cNvPr>
            <p:cNvSpPr/>
            <p:nvPr/>
          </p:nvSpPr>
          <p:spPr>
            <a:xfrm rot="16200000">
              <a:off x="5331354" y="4383219"/>
              <a:ext cx="45719" cy="236413"/>
            </a:xfrm>
            <a:custGeom>
              <a:avLst/>
              <a:gdLst>
                <a:gd name="connsiteX0" fmla="*/ 81961 w 81961"/>
                <a:gd name="connsiteY0" fmla="*/ 371320 h 371320"/>
                <a:gd name="connsiteX1" fmla="*/ 74943 w 81961"/>
                <a:gd name="connsiteY1" fmla="*/ 366589 h 371320"/>
                <a:gd name="connsiteX2" fmla="*/ 0 w 81961"/>
                <a:gd name="connsiteY2" fmla="*/ 185660 h 371320"/>
                <a:gd name="connsiteX3" fmla="*/ 74943 w 81961"/>
                <a:gd name="connsiteY3" fmla="*/ 4731 h 371320"/>
                <a:gd name="connsiteX4" fmla="*/ 81961 w 81961"/>
                <a:gd name="connsiteY4" fmla="*/ 0 h 371320"/>
                <a:gd name="connsiteX5" fmla="*/ 77258 w 81961"/>
                <a:gd name="connsiteY5" fmla="*/ 14859 h 371320"/>
                <a:gd name="connsiteX6" fmla="*/ 57150 w 81961"/>
                <a:gd name="connsiteY6" fmla="*/ 185660 h 371320"/>
                <a:gd name="connsiteX7" fmla="*/ 77258 w 81961"/>
                <a:gd name="connsiteY7" fmla="*/ 356461 h 37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961" h="371320">
                  <a:moveTo>
                    <a:pt x="81961" y="371320"/>
                  </a:moveTo>
                  <a:lnTo>
                    <a:pt x="74943" y="366589"/>
                  </a:lnTo>
                  <a:cubicBezTo>
                    <a:pt x="28640" y="320285"/>
                    <a:pt x="0" y="256317"/>
                    <a:pt x="0" y="185660"/>
                  </a:cubicBezTo>
                  <a:cubicBezTo>
                    <a:pt x="0" y="115003"/>
                    <a:pt x="28640" y="51035"/>
                    <a:pt x="74943" y="4731"/>
                  </a:cubicBezTo>
                  <a:lnTo>
                    <a:pt x="81961" y="0"/>
                  </a:lnTo>
                  <a:lnTo>
                    <a:pt x="77258" y="14859"/>
                  </a:lnTo>
                  <a:cubicBezTo>
                    <a:pt x="64310" y="67356"/>
                    <a:pt x="57150" y="125074"/>
                    <a:pt x="57150" y="185660"/>
                  </a:cubicBezTo>
                  <a:cubicBezTo>
                    <a:pt x="57150" y="246246"/>
                    <a:pt x="64310" y="303964"/>
                    <a:pt x="77258" y="35646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12" name="フリーフォーム: 図形 411">
              <a:extLst>
                <a:ext uri="{FF2B5EF4-FFF2-40B4-BE49-F238E27FC236}">
                  <a16:creationId xmlns:a16="http://schemas.microsoft.com/office/drawing/2014/main" id="{11D2974D-A597-482A-A896-8D2B901E1F19}"/>
                </a:ext>
              </a:extLst>
            </p:cNvPr>
            <p:cNvSpPr/>
            <p:nvPr/>
          </p:nvSpPr>
          <p:spPr>
            <a:xfrm rot="5400000">
              <a:off x="5039153" y="4805198"/>
              <a:ext cx="11827" cy="154298"/>
            </a:xfrm>
            <a:custGeom>
              <a:avLst/>
              <a:gdLst>
                <a:gd name="connsiteX0" fmla="*/ 81961 w 81961"/>
                <a:gd name="connsiteY0" fmla="*/ 371320 h 371320"/>
                <a:gd name="connsiteX1" fmla="*/ 74943 w 81961"/>
                <a:gd name="connsiteY1" fmla="*/ 366589 h 371320"/>
                <a:gd name="connsiteX2" fmla="*/ 0 w 81961"/>
                <a:gd name="connsiteY2" fmla="*/ 185660 h 371320"/>
                <a:gd name="connsiteX3" fmla="*/ 74943 w 81961"/>
                <a:gd name="connsiteY3" fmla="*/ 4731 h 371320"/>
                <a:gd name="connsiteX4" fmla="*/ 81961 w 81961"/>
                <a:gd name="connsiteY4" fmla="*/ 0 h 371320"/>
                <a:gd name="connsiteX5" fmla="*/ 77258 w 81961"/>
                <a:gd name="connsiteY5" fmla="*/ 14859 h 371320"/>
                <a:gd name="connsiteX6" fmla="*/ 57150 w 81961"/>
                <a:gd name="connsiteY6" fmla="*/ 185660 h 371320"/>
                <a:gd name="connsiteX7" fmla="*/ 77258 w 81961"/>
                <a:gd name="connsiteY7" fmla="*/ 356461 h 37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961" h="371320">
                  <a:moveTo>
                    <a:pt x="81961" y="371320"/>
                  </a:moveTo>
                  <a:lnTo>
                    <a:pt x="74943" y="366589"/>
                  </a:lnTo>
                  <a:cubicBezTo>
                    <a:pt x="28640" y="320285"/>
                    <a:pt x="0" y="256317"/>
                    <a:pt x="0" y="185660"/>
                  </a:cubicBezTo>
                  <a:cubicBezTo>
                    <a:pt x="0" y="115003"/>
                    <a:pt x="28640" y="51035"/>
                    <a:pt x="74943" y="4731"/>
                  </a:cubicBezTo>
                  <a:lnTo>
                    <a:pt x="81961" y="0"/>
                  </a:lnTo>
                  <a:lnTo>
                    <a:pt x="77258" y="14859"/>
                  </a:lnTo>
                  <a:cubicBezTo>
                    <a:pt x="64310" y="67356"/>
                    <a:pt x="57150" y="125074"/>
                    <a:pt x="57150" y="185660"/>
                  </a:cubicBezTo>
                  <a:cubicBezTo>
                    <a:pt x="57150" y="246246"/>
                    <a:pt x="64310" y="303964"/>
                    <a:pt x="77258" y="35646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434" name="グループ化 433">
            <a:extLst>
              <a:ext uri="{FF2B5EF4-FFF2-40B4-BE49-F238E27FC236}">
                <a16:creationId xmlns:a16="http://schemas.microsoft.com/office/drawing/2014/main" id="{67387592-1673-49DC-A67D-59189B68E861}"/>
              </a:ext>
            </a:extLst>
          </p:cNvPr>
          <p:cNvGrpSpPr/>
          <p:nvPr/>
        </p:nvGrpSpPr>
        <p:grpSpPr>
          <a:xfrm>
            <a:off x="1248226" y="3679809"/>
            <a:ext cx="1469902" cy="2775168"/>
            <a:chOff x="1248226" y="3679809"/>
            <a:chExt cx="1469902" cy="2775168"/>
          </a:xfrm>
        </p:grpSpPr>
        <p:sp>
          <p:nvSpPr>
            <p:cNvPr id="435" name="フリーフォーム: 図形 434">
              <a:extLst>
                <a:ext uri="{FF2B5EF4-FFF2-40B4-BE49-F238E27FC236}">
                  <a16:creationId xmlns:a16="http://schemas.microsoft.com/office/drawing/2014/main" id="{E92C6759-6C33-49D6-9F51-36CC726F9A57}"/>
                </a:ext>
              </a:extLst>
            </p:cNvPr>
            <p:cNvSpPr/>
            <p:nvPr/>
          </p:nvSpPr>
          <p:spPr>
            <a:xfrm>
              <a:off x="2480085" y="5933346"/>
              <a:ext cx="205505" cy="517729"/>
            </a:xfrm>
            <a:custGeom>
              <a:avLst/>
              <a:gdLst>
                <a:gd name="connsiteX0" fmla="*/ 0 w 205505"/>
                <a:gd name="connsiteY0" fmla="*/ 0 h 485500"/>
                <a:gd name="connsiteX1" fmla="*/ 205505 w 205505"/>
                <a:gd name="connsiteY1" fmla="*/ 0 h 485500"/>
                <a:gd name="connsiteX2" fmla="*/ 205505 w 205505"/>
                <a:gd name="connsiteY2" fmla="*/ 485500 h 485500"/>
                <a:gd name="connsiteX3" fmla="*/ 0 w 205505"/>
                <a:gd name="connsiteY3" fmla="*/ 485500 h 485500"/>
                <a:gd name="connsiteX4" fmla="*/ 0 w 205505"/>
                <a:gd name="connsiteY4" fmla="*/ 0 h 485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5505" h="485500">
                  <a:moveTo>
                    <a:pt x="0" y="0"/>
                  </a:moveTo>
                  <a:lnTo>
                    <a:pt x="205505" y="0"/>
                  </a:lnTo>
                  <a:lnTo>
                    <a:pt x="205505" y="485500"/>
                  </a:lnTo>
                  <a:lnTo>
                    <a:pt x="0" y="4855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436" name="グループ化 435">
              <a:extLst>
                <a:ext uri="{FF2B5EF4-FFF2-40B4-BE49-F238E27FC236}">
                  <a16:creationId xmlns:a16="http://schemas.microsoft.com/office/drawing/2014/main" id="{B0F9C883-5814-441D-A345-E23C91D9017E}"/>
                </a:ext>
              </a:extLst>
            </p:cNvPr>
            <p:cNvGrpSpPr/>
            <p:nvPr/>
          </p:nvGrpSpPr>
          <p:grpSpPr>
            <a:xfrm>
              <a:off x="1248226" y="3679809"/>
              <a:ext cx="1469902" cy="2775168"/>
              <a:chOff x="1248226" y="3679809"/>
              <a:chExt cx="1469902" cy="2775168"/>
            </a:xfrm>
          </p:grpSpPr>
          <p:sp>
            <p:nvSpPr>
              <p:cNvPr id="440" name="フリーフォーム: 図形 439">
                <a:extLst>
                  <a:ext uri="{FF2B5EF4-FFF2-40B4-BE49-F238E27FC236}">
                    <a16:creationId xmlns:a16="http://schemas.microsoft.com/office/drawing/2014/main" id="{402C7676-626A-4761-83C9-D77B88A1095F}"/>
                  </a:ext>
                </a:extLst>
              </p:cNvPr>
              <p:cNvSpPr/>
              <p:nvPr/>
            </p:nvSpPr>
            <p:spPr>
              <a:xfrm flipH="1">
                <a:off x="2512623" y="5264677"/>
                <a:ext cx="205505" cy="700898"/>
              </a:xfrm>
              <a:custGeom>
                <a:avLst/>
                <a:gdLst>
                  <a:gd name="connsiteX0" fmla="*/ 205505 w 205505"/>
                  <a:gd name="connsiteY0" fmla="*/ 0 h 700898"/>
                  <a:gd name="connsiteX1" fmla="*/ 205505 w 205505"/>
                  <a:gd name="connsiteY1" fmla="*/ 700898 h 700898"/>
                  <a:gd name="connsiteX2" fmla="*/ 0 w 205505"/>
                  <a:gd name="connsiteY2" fmla="*/ 700898 h 700898"/>
                  <a:gd name="connsiteX3" fmla="*/ 0 w 205505"/>
                  <a:gd name="connsiteY3" fmla="*/ 384984 h 700898"/>
                  <a:gd name="connsiteX4" fmla="*/ 169995 w 205505"/>
                  <a:gd name="connsiteY4" fmla="*/ 25653 h 700898"/>
                  <a:gd name="connsiteX5" fmla="*/ 205505 w 205505"/>
                  <a:gd name="connsiteY5" fmla="*/ 0 h 7008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5505" h="700898">
                    <a:moveTo>
                      <a:pt x="205505" y="0"/>
                    </a:moveTo>
                    <a:lnTo>
                      <a:pt x="205505" y="700898"/>
                    </a:lnTo>
                    <a:lnTo>
                      <a:pt x="0" y="700898"/>
                    </a:lnTo>
                    <a:lnTo>
                      <a:pt x="0" y="384984"/>
                    </a:lnTo>
                    <a:cubicBezTo>
                      <a:pt x="0" y="244657"/>
                      <a:pt x="64963" y="117614"/>
                      <a:pt x="169995" y="25653"/>
                    </a:cubicBezTo>
                    <a:lnTo>
                      <a:pt x="205505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41" name="グループ化 440">
                <a:extLst>
                  <a:ext uri="{FF2B5EF4-FFF2-40B4-BE49-F238E27FC236}">
                    <a16:creationId xmlns:a16="http://schemas.microsoft.com/office/drawing/2014/main" id="{65A7F272-C916-47E8-B5EF-B71F0A80DEAA}"/>
                  </a:ext>
                </a:extLst>
              </p:cNvPr>
              <p:cNvGrpSpPr/>
              <p:nvPr/>
            </p:nvGrpSpPr>
            <p:grpSpPr>
              <a:xfrm>
                <a:off x="1248226" y="4833217"/>
                <a:ext cx="1345750" cy="1621760"/>
                <a:chOff x="1248226" y="4833217"/>
                <a:chExt cx="1345750" cy="1621760"/>
              </a:xfrm>
            </p:grpSpPr>
            <p:sp>
              <p:nvSpPr>
                <p:cNvPr id="456" name="フリーフォーム: 図形 455">
                  <a:extLst>
                    <a:ext uri="{FF2B5EF4-FFF2-40B4-BE49-F238E27FC236}">
                      <a16:creationId xmlns:a16="http://schemas.microsoft.com/office/drawing/2014/main" id="{BE2F52E6-A23D-4154-AB34-6F3D72BA9C91}"/>
                    </a:ext>
                  </a:extLst>
                </p:cNvPr>
                <p:cNvSpPr/>
                <p:nvPr/>
              </p:nvSpPr>
              <p:spPr>
                <a:xfrm>
                  <a:off x="1278351" y="5933346"/>
                  <a:ext cx="205505" cy="517729"/>
                </a:xfrm>
                <a:custGeom>
                  <a:avLst/>
                  <a:gdLst>
                    <a:gd name="connsiteX0" fmla="*/ 0 w 205505"/>
                    <a:gd name="connsiteY0" fmla="*/ 0 h 485500"/>
                    <a:gd name="connsiteX1" fmla="*/ 205505 w 205505"/>
                    <a:gd name="connsiteY1" fmla="*/ 0 h 485500"/>
                    <a:gd name="connsiteX2" fmla="*/ 205505 w 205505"/>
                    <a:gd name="connsiteY2" fmla="*/ 485500 h 485500"/>
                    <a:gd name="connsiteX3" fmla="*/ 0 w 205505"/>
                    <a:gd name="connsiteY3" fmla="*/ 485500 h 485500"/>
                    <a:gd name="connsiteX4" fmla="*/ 0 w 205505"/>
                    <a:gd name="connsiteY4" fmla="*/ 0 h 485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5505" h="485500">
                      <a:moveTo>
                        <a:pt x="0" y="0"/>
                      </a:moveTo>
                      <a:lnTo>
                        <a:pt x="205505" y="0"/>
                      </a:lnTo>
                      <a:lnTo>
                        <a:pt x="205505" y="485500"/>
                      </a:lnTo>
                      <a:lnTo>
                        <a:pt x="0" y="4855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57" name="フリーフォーム: 図形 456">
                  <a:extLst>
                    <a:ext uri="{FF2B5EF4-FFF2-40B4-BE49-F238E27FC236}">
                      <a16:creationId xmlns:a16="http://schemas.microsoft.com/office/drawing/2014/main" id="{B2823A4F-D206-4E09-9AD3-4FC990A6CC8E}"/>
                    </a:ext>
                  </a:extLst>
                </p:cNvPr>
                <p:cNvSpPr/>
                <p:nvPr/>
              </p:nvSpPr>
              <p:spPr>
                <a:xfrm>
                  <a:off x="1248226" y="5264677"/>
                  <a:ext cx="205505" cy="700898"/>
                </a:xfrm>
                <a:custGeom>
                  <a:avLst/>
                  <a:gdLst>
                    <a:gd name="connsiteX0" fmla="*/ 205505 w 205505"/>
                    <a:gd name="connsiteY0" fmla="*/ 0 h 700898"/>
                    <a:gd name="connsiteX1" fmla="*/ 205505 w 205505"/>
                    <a:gd name="connsiteY1" fmla="*/ 700898 h 700898"/>
                    <a:gd name="connsiteX2" fmla="*/ 0 w 205505"/>
                    <a:gd name="connsiteY2" fmla="*/ 700898 h 700898"/>
                    <a:gd name="connsiteX3" fmla="*/ 0 w 205505"/>
                    <a:gd name="connsiteY3" fmla="*/ 384984 h 700898"/>
                    <a:gd name="connsiteX4" fmla="*/ 169995 w 205505"/>
                    <a:gd name="connsiteY4" fmla="*/ 25653 h 700898"/>
                    <a:gd name="connsiteX5" fmla="*/ 205505 w 205505"/>
                    <a:gd name="connsiteY5" fmla="*/ 0 h 7008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5505" h="700898">
                      <a:moveTo>
                        <a:pt x="205505" y="0"/>
                      </a:moveTo>
                      <a:lnTo>
                        <a:pt x="205505" y="700898"/>
                      </a:lnTo>
                      <a:lnTo>
                        <a:pt x="0" y="700898"/>
                      </a:lnTo>
                      <a:lnTo>
                        <a:pt x="0" y="384984"/>
                      </a:lnTo>
                      <a:cubicBezTo>
                        <a:pt x="0" y="244657"/>
                        <a:pt x="64963" y="117614"/>
                        <a:pt x="169995" y="25653"/>
                      </a:cubicBezTo>
                      <a:lnTo>
                        <a:pt x="205505" y="0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58" name="片側の 2 つの角を丸めた四角形 144">
                  <a:extLst>
                    <a:ext uri="{FF2B5EF4-FFF2-40B4-BE49-F238E27FC236}">
                      <a16:creationId xmlns:a16="http://schemas.microsoft.com/office/drawing/2014/main" id="{A4F460A2-9810-46BB-9102-F67444EDCC90}"/>
                    </a:ext>
                  </a:extLst>
                </p:cNvPr>
                <p:cNvSpPr/>
                <p:nvPr/>
              </p:nvSpPr>
              <p:spPr>
                <a:xfrm>
                  <a:off x="1375526" y="5133990"/>
                  <a:ext cx="1218450" cy="1320987"/>
                </a:xfrm>
                <a:prstGeom prst="round2SameRect">
                  <a:avLst>
                    <a:gd name="adj1" fmla="val 25009"/>
                    <a:gd name="adj2" fmla="val 0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59" name="フリーフォーム: 図形 458">
                  <a:extLst>
                    <a:ext uri="{FF2B5EF4-FFF2-40B4-BE49-F238E27FC236}">
                      <a16:creationId xmlns:a16="http://schemas.microsoft.com/office/drawing/2014/main" id="{0896A7AB-2B23-4B64-B9F7-FC0E3526E8FB}"/>
                    </a:ext>
                  </a:extLst>
                </p:cNvPr>
                <p:cNvSpPr/>
                <p:nvPr/>
              </p:nvSpPr>
              <p:spPr>
                <a:xfrm>
                  <a:off x="2193448" y="5433346"/>
                  <a:ext cx="232502" cy="216752"/>
                </a:xfrm>
                <a:custGeom>
                  <a:avLst/>
                  <a:gdLst>
                    <a:gd name="connsiteX0" fmla="*/ 0 w 472143"/>
                    <a:gd name="connsiteY0" fmla="*/ 0 h 423725"/>
                    <a:gd name="connsiteX1" fmla="*/ 160993 w 472143"/>
                    <a:gd name="connsiteY1" fmla="*/ 0 h 423725"/>
                    <a:gd name="connsiteX2" fmla="*/ 160993 w 472143"/>
                    <a:gd name="connsiteY2" fmla="*/ 1 h 423725"/>
                    <a:gd name="connsiteX3" fmla="*/ 191497 w 472143"/>
                    <a:gd name="connsiteY3" fmla="*/ 1 h 423725"/>
                    <a:gd name="connsiteX4" fmla="*/ 311150 w 472143"/>
                    <a:gd name="connsiteY4" fmla="*/ 215514 h 423725"/>
                    <a:gd name="connsiteX5" fmla="*/ 311150 w 472143"/>
                    <a:gd name="connsiteY5" fmla="*/ 0 h 423725"/>
                    <a:gd name="connsiteX6" fmla="*/ 472143 w 472143"/>
                    <a:gd name="connsiteY6" fmla="*/ 0 h 423725"/>
                    <a:gd name="connsiteX7" fmla="*/ 472143 w 472143"/>
                    <a:gd name="connsiteY7" fmla="*/ 423724 h 423725"/>
                    <a:gd name="connsiteX8" fmla="*/ 426749 w 472143"/>
                    <a:gd name="connsiteY8" fmla="*/ 423724 h 423725"/>
                    <a:gd name="connsiteX9" fmla="*/ 426749 w 472143"/>
                    <a:gd name="connsiteY9" fmla="*/ 423725 h 423725"/>
                    <a:gd name="connsiteX10" fmla="*/ 258093 w 472143"/>
                    <a:gd name="connsiteY10" fmla="*/ 423725 h 423725"/>
                    <a:gd name="connsiteX11" fmla="*/ 160993 w 472143"/>
                    <a:gd name="connsiteY11" fmla="*/ 248834 h 423725"/>
                    <a:gd name="connsiteX12" fmla="*/ 160993 w 472143"/>
                    <a:gd name="connsiteY12" fmla="*/ 423724 h 423725"/>
                    <a:gd name="connsiteX13" fmla="*/ 0 w 472143"/>
                    <a:gd name="connsiteY13" fmla="*/ 423724 h 423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72143" h="423725">
                      <a:moveTo>
                        <a:pt x="0" y="0"/>
                      </a:moveTo>
                      <a:lnTo>
                        <a:pt x="160993" y="0"/>
                      </a:lnTo>
                      <a:lnTo>
                        <a:pt x="160993" y="1"/>
                      </a:lnTo>
                      <a:lnTo>
                        <a:pt x="191497" y="1"/>
                      </a:lnTo>
                      <a:lnTo>
                        <a:pt x="311150" y="215514"/>
                      </a:lnTo>
                      <a:lnTo>
                        <a:pt x="311150" y="0"/>
                      </a:lnTo>
                      <a:lnTo>
                        <a:pt x="472143" y="0"/>
                      </a:lnTo>
                      <a:lnTo>
                        <a:pt x="472143" y="423724"/>
                      </a:lnTo>
                      <a:lnTo>
                        <a:pt x="426749" y="423724"/>
                      </a:lnTo>
                      <a:lnTo>
                        <a:pt x="426749" y="423725"/>
                      </a:lnTo>
                      <a:lnTo>
                        <a:pt x="258093" y="423725"/>
                      </a:lnTo>
                      <a:lnTo>
                        <a:pt x="160993" y="248834"/>
                      </a:lnTo>
                      <a:lnTo>
                        <a:pt x="160993" y="423724"/>
                      </a:lnTo>
                      <a:lnTo>
                        <a:pt x="0" y="423724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0" name="フリーフォーム: 図形 459">
                  <a:extLst>
                    <a:ext uri="{FF2B5EF4-FFF2-40B4-BE49-F238E27FC236}">
                      <a16:creationId xmlns:a16="http://schemas.microsoft.com/office/drawing/2014/main" id="{97C0CD7B-DF64-47C0-89DF-F024BF97E1E1}"/>
                    </a:ext>
                  </a:extLst>
                </p:cNvPr>
                <p:cNvSpPr/>
                <p:nvPr/>
              </p:nvSpPr>
              <p:spPr>
                <a:xfrm>
                  <a:off x="1678410" y="4833217"/>
                  <a:ext cx="605343" cy="492685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42" name="グループ化 441">
                <a:extLst>
                  <a:ext uri="{FF2B5EF4-FFF2-40B4-BE49-F238E27FC236}">
                    <a16:creationId xmlns:a16="http://schemas.microsoft.com/office/drawing/2014/main" id="{946BF5C3-2AF7-4265-9A08-63AA0757BB5D}"/>
                  </a:ext>
                </a:extLst>
              </p:cNvPr>
              <p:cNvGrpSpPr/>
              <p:nvPr/>
            </p:nvGrpSpPr>
            <p:grpSpPr>
              <a:xfrm>
                <a:off x="1342251" y="3679809"/>
                <a:ext cx="1277659" cy="1367656"/>
                <a:chOff x="-221304" y="2171701"/>
                <a:chExt cx="1277659" cy="1367656"/>
              </a:xfrm>
            </p:grpSpPr>
            <p:sp>
              <p:nvSpPr>
                <p:cNvPr id="445" name="雲 391">
                  <a:extLst>
                    <a:ext uri="{FF2B5EF4-FFF2-40B4-BE49-F238E27FC236}">
                      <a16:creationId xmlns:a16="http://schemas.microsoft.com/office/drawing/2014/main" id="{A10897A7-4A7A-449E-B046-348ADB95C250}"/>
                    </a:ext>
                  </a:extLst>
                </p:cNvPr>
                <p:cNvSpPr/>
                <p:nvPr/>
              </p:nvSpPr>
              <p:spPr>
                <a:xfrm>
                  <a:off x="-192863" y="2305114"/>
                  <a:ext cx="1233083" cy="89524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28791" h="684142">
                      <a:moveTo>
                        <a:pt x="390797" y="508"/>
                      </a:moveTo>
                      <a:cubicBezTo>
                        <a:pt x="396003" y="-92"/>
                        <a:pt x="401215" y="35"/>
                        <a:pt x="406166" y="2032"/>
                      </a:cubicBezTo>
                      <a:cubicBezTo>
                        <a:pt x="406732" y="1224"/>
                        <a:pt x="407453" y="1069"/>
                        <a:pt x="408176" y="930"/>
                      </a:cubicBezTo>
                      <a:cubicBezTo>
                        <a:pt x="429611" y="-3209"/>
                        <a:pt x="451022" y="6582"/>
                        <a:pt x="464396" y="28234"/>
                      </a:cubicBezTo>
                      <a:cubicBezTo>
                        <a:pt x="477769" y="6582"/>
                        <a:pt x="499181" y="-3209"/>
                        <a:pt x="520615" y="930"/>
                      </a:cubicBezTo>
                      <a:cubicBezTo>
                        <a:pt x="521339" y="1069"/>
                        <a:pt x="522059" y="1224"/>
                        <a:pt x="522625" y="2032"/>
                      </a:cubicBezTo>
                      <a:cubicBezTo>
                        <a:pt x="535574" y="-1254"/>
                        <a:pt x="549192" y="1211"/>
                        <a:pt x="561945" y="8686"/>
                      </a:cubicBezTo>
                      <a:lnTo>
                        <a:pt x="590055" y="37923"/>
                      </a:lnTo>
                      <a:cubicBezTo>
                        <a:pt x="628400" y="2229"/>
                        <a:pt x="683194" y="20259"/>
                        <a:pt x="706518" y="80110"/>
                      </a:cubicBezTo>
                      <a:cubicBezTo>
                        <a:pt x="749907" y="45522"/>
                        <a:pt x="805137" y="56745"/>
                        <a:pt x="839202" y="107099"/>
                      </a:cubicBezTo>
                      <a:cubicBezTo>
                        <a:pt x="860762" y="138980"/>
                        <a:pt x="870767" y="182290"/>
                        <a:pt x="866477" y="225236"/>
                      </a:cubicBezTo>
                      <a:cubicBezTo>
                        <a:pt x="866667" y="225964"/>
                        <a:pt x="866872" y="226676"/>
                        <a:pt x="867062" y="227404"/>
                      </a:cubicBezTo>
                      <a:cubicBezTo>
                        <a:pt x="899007" y="231900"/>
                        <a:pt x="924429" y="266060"/>
                        <a:pt x="928291" y="309671"/>
                      </a:cubicBezTo>
                      <a:cubicBezTo>
                        <a:pt x="931584" y="346918"/>
                        <a:pt x="918414" y="383279"/>
                        <a:pt x="894764" y="402227"/>
                      </a:cubicBezTo>
                      <a:cubicBezTo>
                        <a:pt x="911433" y="426383"/>
                        <a:pt x="917464" y="460670"/>
                        <a:pt x="910641" y="492440"/>
                      </a:cubicBezTo>
                      <a:cubicBezTo>
                        <a:pt x="901223" y="536351"/>
                        <a:pt x="869801" y="564607"/>
                        <a:pt x="836337" y="559273"/>
                      </a:cubicBezTo>
                      <a:cubicBezTo>
                        <a:pt x="802272" y="640431"/>
                        <a:pt x="726036" y="667516"/>
                        <a:pt x="667340" y="619330"/>
                      </a:cubicBezTo>
                      <a:cubicBezTo>
                        <a:pt x="642472" y="670096"/>
                        <a:pt x="597072" y="694347"/>
                        <a:pt x="553572" y="680116"/>
                      </a:cubicBezTo>
                      <a:cubicBezTo>
                        <a:pt x="520921" y="669433"/>
                        <a:pt x="494102" y="638537"/>
                        <a:pt x="483380" y="596366"/>
                      </a:cubicBezTo>
                      <a:cubicBezTo>
                        <a:pt x="476530" y="595229"/>
                        <a:pt x="469962" y="592400"/>
                        <a:pt x="464396" y="587273"/>
                      </a:cubicBezTo>
                      <a:cubicBezTo>
                        <a:pt x="458829" y="592400"/>
                        <a:pt x="452261" y="595229"/>
                        <a:pt x="445411" y="596366"/>
                      </a:cubicBezTo>
                      <a:cubicBezTo>
                        <a:pt x="434690" y="638537"/>
                        <a:pt x="407871" y="669433"/>
                        <a:pt x="375219" y="680116"/>
                      </a:cubicBezTo>
                      <a:cubicBezTo>
                        <a:pt x="331719" y="694347"/>
                        <a:pt x="286320" y="670096"/>
                        <a:pt x="261452" y="619330"/>
                      </a:cubicBezTo>
                      <a:cubicBezTo>
                        <a:pt x="202755" y="667516"/>
                        <a:pt x="126520" y="640431"/>
                        <a:pt x="92454" y="559273"/>
                      </a:cubicBezTo>
                      <a:cubicBezTo>
                        <a:pt x="58991" y="564607"/>
                        <a:pt x="27569" y="536351"/>
                        <a:pt x="18150" y="492440"/>
                      </a:cubicBezTo>
                      <a:cubicBezTo>
                        <a:pt x="11328" y="460670"/>
                        <a:pt x="17359" y="426383"/>
                        <a:pt x="34027" y="402227"/>
                      </a:cubicBezTo>
                      <a:cubicBezTo>
                        <a:pt x="10378" y="383279"/>
                        <a:pt x="-2793" y="346918"/>
                        <a:pt x="500" y="309671"/>
                      </a:cubicBezTo>
                      <a:cubicBezTo>
                        <a:pt x="4363" y="266060"/>
                        <a:pt x="29785" y="231900"/>
                        <a:pt x="61729" y="227404"/>
                      </a:cubicBezTo>
                      <a:cubicBezTo>
                        <a:pt x="61919" y="226676"/>
                        <a:pt x="62125" y="225964"/>
                        <a:pt x="62315" y="225236"/>
                      </a:cubicBezTo>
                      <a:cubicBezTo>
                        <a:pt x="58025" y="182290"/>
                        <a:pt x="68029" y="138980"/>
                        <a:pt x="89589" y="107099"/>
                      </a:cubicBezTo>
                      <a:cubicBezTo>
                        <a:pt x="123655" y="56745"/>
                        <a:pt x="178884" y="45522"/>
                        <a:pt x="222273" y="80110"/>
                      </a:cubicBezTo>
                      <a:cubicBezTo>
                        <a:pt x="245597" y="20259"/>
                        <a:pt x="300392" y="2229"/>
                        <a:pt x="338736" y="37923"/>
                      </a:cubicBezTo>
                      <a:lnTo>
                        <a:pt x="366846" y="8686"/>
                      </a:lnTo>
                      <a:cubicBezTo>
                        <a:pt x="374611" y="4135"/>
                        <a:pt x="382696" y="1441"/>
                        <a:pt x="390797" y="508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446" name="グループ化 445">
                  <a:extLst>
                    <a:ext uri="{FF2B5EF4-FFF2-40B4-BE49-F238E27FC236}">
                      <a16:creationId xmlns:a16="http://schemas.microsoft.com/office/drawing/2014/main" id="{ADD916D7-DAED-4B95-BE95-1A78EB51D08B}"/>
                    </a:ext>
                  </a:extLst>
                </p:cNvPr>
                <p:cNvGrpSpPr/>
                <p:nvPr/>
              </p:nvGrpSpPr>
              <p:grpSpPr>
                <a:xfrm>
                  <a:off x="-221304" y="2379250"/>
                  <a:ext cx="1277659" cy="1160107"/>
                  <a:chOff x="2791855" y="2017485"/>
                  <a:chExt cx="1150919" cy="1045027"/>
                </a:xfrm>
                <a:solidFill>
                  <a:srgbClr val="FFCC99"/>
                </a:solidFill>
              </p:grpSpPr>
              <p:grpSp>
                <p:nvGrpSpPr>
                  <p:cNvPr id="449" name="グループ化 448">
                    <a:extLst>
                      <a:ext uri="{FF2B5EF4-FFF2-40B4-BE49-F238E27FC236}">
                        <a16:creationId xmlns:a16="http://schemas.microsoft.com/office/drawing/2014/main" id="{6600B545-7AC8-4BC8-BA0A-0F1F6C099B78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54" name="円/楕円 465">
                      <a:extLst>
                        <a:ext uri="{FF2B5EF4-FFF2-40B4-BE49-F238E27FC236}">
                          <a16:creationId xmlns:a16="http://schemas.microsoft.com/office/drawing/2014/main" id="{D812FD60-EAE0-4EF1-BFBE-1905D1D4740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55" name="円/楕円 466">
                      <a:extLst>
                        <a:ext uri="{FF2B5EF4-FFF2-40B4-BE49-F238E27FC236}">
                          <a16:creationId xmlns:a16="http://schemas.microsoft.com/office/drawing/2014/main" id="{0B094EC1-215A-4366-B6E9-1C15701DFAA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50" name="グループ化 449">
                    <a:extLst>
                      <a:ext uri="{FF2B5EF4-FFF2-40B4-BE49-F238E27FC236}">
                        <a16:creationId xmlns:a16="http://schemas.microsoft.com/office/drawing/2014/main" id="{7B2352EA-14F5-44EF-8989-8F496870B889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52" name="円/楕円 463">
                      <a:extLst>
                        <a:ext uri="{FF2B5EF4-FFF2-40B4-BE49-F238E27FC236}">
                          <a16:creationId xmlns:a16="http://schemas.microsoft.com/office/drawing/2014/main" id="{5E10562B-6561-41A6-903F-A5E0B7BC1FD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40000"/>
                        <a:lumOff val="6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53" name="円/楕円 464">
                      <a:extLst>
                        <a:ext uri="{FF2B5EF4-FFF2-40B4-BE49-F238E27FC236}">
                          <a16:creationId xmlns:a16="http://schemas.microsoft.com/office/drawing/2014/main" id="{D67F9FBF-D255-4AA0-8417-64ED0B7F38B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51" name="円/楕円 462">
                    <a:extLst>
                      <a:ext uri="{FF2B5EF4-FFF2-40B4-BE49-F238E27FC236}">
                        <a16:creationId xmlns:a16="http://schemas.microsoft.com/office/drawing/2014/main" id="{25AF0C5F-6F4A-48B6-82FA-C7AEF9829EE0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5"/>
                    <a:ext cx="928914" cy="1045027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47" name="円/楕円 449">
                  <a:extLst>
                    <a:ext uri="{FF2B5EF4-FFF2-40B4-BE49-F238E27FC236}">
                      <a16:creationId xmlns:a16="http://schemas.microsoft.com/office/drawing/2014/main" id="{B798A27F-0096-41EA-832E-81F82DB2E0AB}"/>
                    </a:ext>
                  </a:extLst>
                </p:cNvPr>
                <p:cNvSpPr/>
                <p:nvPr/>
              </p:nvSpPr>
              <p:spPr>
                <a:xfrm>
                  <a:off x="277160" y="3121476"/>
                  <a:ext cx="276751" cy="139431"/>
                </a:xfrm>
                <a:prstGeom prst="ellipse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48" name="フリーフォーム: 図形 447">
                  <a:extLst>
                    <a:ext uri="{FF2B5EF4-FFF2-40B4-BE49-F238E27FC236}">
                      <a16:creationId xmlns:a16="http://schemas.microsoft.com/office/drawing/2014/main" id="{BD3B3222-879D-4E8B-9C5E-EC550C8AAF23}"/>
                    </a:ext>
                  </a:extLst>
                </p:cNvPr>
                <p:cNvSpPr/>
                <p:nvPr/>
              </p:nvSpPr>
              <p:spPr>
                <a:xfrm>
                  <a:off x="-37804" y="2171701"/>
                  <a:ext cx="942680" cy="577640"/>
                </a:xfrm>
                <a:custGeom>
                  <a:avLst/>
                  <a:gdLst>
                    <a:gd name="connsiteX0" fmla="*/ 561805 w 998117"/>
                    <a:gd name="connsiteY0" fmla="*/ 738 h 573505"/>
                    <a:gd name="connsiteX1" fmla="*/ 614877 w 998117"/>
                    <a:gd name="connsiteY1" fmla="*/ 76794 h 573505"/>
                    <a:gd name="connsiteX2" fmla="*/ 651886 w 998117"/>
                    <a:gd name="connsiteY2" fmla="*/ 77595 h 573505"/>
                    <a:gd name="connsiteX3" fmla="*/ 669258 w 998117"/>
                    <a:gd name="connsiteY3" fmla="*/ 88309 h 573505"/>
                    <a:gd name="connsiteX4" fmla="*/ 682937 w 998117"/>
                    <a:gd name="connsiteY4" fmla="*/ 82742 h 573505"/>
                    <a:gd name="connsiteX5" fmla="*/ 751465 w 998117"/>
                    <a:gd name="connsiteY5" fmla="*/ 109956 h 573505"/>
                    <a:gd name="connsiteX6" fmla="*/ 753080 w 998117"/>
                    <a:gd name="connsiteY6" fmla="*/ 109959 h 573505"/>
                    <a:gd name="connsiteX7" fmla="*/ 840201 w 998117"/>
                    <a:gd name="connsiteY7" fmla="*/ 106917 h 573505"/>
                    <a:gd name="connsiteX8" fmla="*/ 883636 w 998117"/>
                    <a:gd name="connsiteY8" fmla="*/ 194043 h 573505"/>
                    <a:gd name="connsiteX9" fmla="*/ 883673 w 998117"/>
                    <a:gd name="connsiteY9" fmla="*/ 194055 h 573505"/>
                    <a:gd name="connsiteX10" fmla="*/ 916774 w 998117"/>
                    <a:gd name="connsiteY10" fmla="*/ 204827 h 573505"/>
                    <a:gd name="connsiteX11" fmla="*/ 927989 w 998117"/>
                    <a:gd name="connsiteY11" fmla="*/ 281736 h 573505"/>
                    <a:gd name="connsiteX12" fmla="*/ 928608 w 998117"/>
                    <a:gd name="connsiteY12" fmla="*/ 281925 h 573505"/>
                    <a:gd name="connsiteX13" fmla="*/ 955824 w 998117"/>
                    <a:gd name="connsiteY13" fmla="*/ 290232 h 573505"/>
                    <a:gd name="connsiteX14" fmla="*/ 973220 w 998117"/>
                    <a:gd name="connsiteY14" fmla="*/ 308418 h 573505"/>
                    <a:gd name="connsiteX15" fmla="*/ 975666 w 998117"/>
                    <a:gd name="connsiteY15" fmla="*/ 334501 h 573505"/>
                    <a:gd name="connsiteX16" fmla="*/ 960623 w 998117"/>
                    <a:gd name="connsiteY16" fmla="*/ 359294 h 573505"/>
                    <a:gd name="connsiteX17" fmla="*/ 960174 w 998117"/>
                    <a:gd name="connsiteY17" fmla="*/ 360035 h 573505"/>
                    <a:gd name="connsiteX18" fmla="*/ 997671 w 998117"/>
                    <a:gd name="connsiteY18" fmla="*/ 398497 h 573505"/>
                    <a:gd name="connsiteX19" fmla="*/ 996448 w 998117"/>
                    <a:gd name="connsiteY19" fmla="*/ 416653 h 573505"/>
                    <a:gd name="connsiteX20" fmla="*/ 951144 w 998117"/>
                    <a:gd name="connsiteY20" fmla="*/ 462432 h 573505"/>
                    <a:gd name="connsiteX21" fmla="*/ 951057 w 998117"/>
                    <a:gd name="connsiteY21" fmla="*/ 462641 h 573505"/>
                    <a:gd name="connsiteX22" fmla="*/ 938682 w 998117"/>
                    <a:gd name="connsiteY22" fmla="*/ 492519 h 573505"/>
                    <a:gd name="connsiteX23" fmla="*/ 909805 w 998117"/>
                    <a:gd name="connsiteY23" fmla="*/ 516681 h 573505"/>
                    <a:gd name="connsiteX24" fmla="*/ 852793 w 998117"/>
                    <a:gd name="connsiteY24" fmla="*/ 530025 h 573505"/>
                    <a:gd name="connsiteX25" fmla="*/ 769890 w 998117"/>
                    <a:gd name="connsiteY25" fmla="*/ 566355 h 573505"/>
                    <a:gd name="connsiteX26" fmla="*/ 677701 w 998117"/>
                    <a:gd name="connsiteY26" fmla="*/ 524932 h 573505"/>
                    <a:gd name="connsiteX27" fmla="*/ 606954 w 998117"/>
                    <a:gd name="connsiteY27" fmla="*/ 520216 h 573505"/>
                    <a:gd name="connsiteX28" fmla="*/ 578955 w 998117"/>
                    <a:gd name="connsiteY28" fmla="*/ 447123 h 573505"/>
                    <a:gd name="connsiteX29" fmla="*/ 575269 w 998117"/>
                    <a:gd name="connsiteY29" fmla="*/ 446513 h 573505"/>
                    <a:gd name="connsiteX30" fmla="*/ 557930 w 998117"/>
                    <a:gd name="connsiteY30" fmla="*/ 461065 h 573505"/>
                    <a:gd name="connsiteX31" fmla="*/ 464109 w 998117"/>
                    <a:gd name="connsiteY31" fmla="*/ 435083 h 573505"/>
                    <a:gd name="connsiteX32" fmla="*/ 464075 w 998117"/>
                    <a:gd name="connsiteY32" fmla="*/ 435103 h 573505"/>
                    <a:gd name="connsiteX33" fmla="*/ 433928 w 998117"/>
                    <a:gd name="connsiteY33" fmla="*/ 452506 h 573505"/>
                    <a:gd name="connsiteX34" fmla="*/ 421185 w 998117"/>
                    <a:gd name="connsiteY34" fmla="*/ 453687 h 573505"/>
                    <a:gd name="connsiteX35" fmla="*/ 420029 w 998117"/>
                    <a:gd name="connsiteY35" fmla="*/ 460685 h 573505"/>
                    <a:gd name="connsiteX36" fmla="*/ 403261 w 998117"/>
                    <a:gd name="connsiteY36" fmla="*/ 490884 h 573505"/>
                    <a:gd name="connsiteX37" fmla="*/ 325412 w 998117"/>
                    <a:gd name="connsiteY37" fmla="*/ 499011 h 573505"/>
                    <a:gd name="connsiteX38" fmla="*/ 269780 w 998117"/>
                    <a:gd name="connsiteY38" fmla="*/ 570611 h 573505"/>
                    <a:gd name="connsiteX39" fmla="*/ 187982 w 998117"/>
                    <a:gd name="connsiteY39" fmla="*/ 526907 h 573505"/>
                    <a:gd name="connsiteX40" fmla="*/ 66474 w 998117"/>
                    <a:gd name="connsiteY40" fmla="*/ 483726 h 573505"/>
                    <a:gd name="connsiteX41" fmla="*/ 13049 w 998117"/>
                    <a:gd name="connsiteY41" fmla="*/ 435673 h 573505"/>
                    <a:gd name="connsiteX42" fmla="*/ 24465 w 998117"/>
                    <a:gd name="connsiteY42" fmla="*/ 370811 h 573505"/>
                    <a:gd name="connsiteX43" fmla="*/ 359 w 998117"/>
                    <a:gd name="connsiteY43" fmla="*/ 304263 h 573505"/>
                    <a:gd name="connsiteX44" fmla="*/ 44382 w 998117"/>
                    <a:gd name="connsiteY44" fmla="*/ 245114 h 573505"/>
                    <a:gd name="connsiteX45" fmla="*/ 44804 w 998117"/>
                    <a:gd name="connsiteY45" fmla="*/ 243555 h 573505"/>
                    <a:gd name="connsiteX46" fmla="*/ 64414 w 998117"/>
                    <a:gd name="connsiteY46" fmla="*/ 158616 h 573505"/>
                    <a:gd name="connsiteX47" fmla="*/ 159813 w 998117"/>
                    <a:gd name="connsiteY47" fmla="*/ 139210 h 573505"/>
                    <a:gd name="connsiteX48" fmla="*/ 159834 w 998117"/>
                    <a:gd name="connsiteY48" fmla="*/ 139177 h 573505"/>
                    <a:gd name="connsiteX49" fmla="*/ 178806 w 998117"/>
                    <a:gd name="connsiteY49" fmla="*/ 109992 h 573505"/>
                    <a:gd name="connsiteX50" fmla="*/ 238009 w 998117"/>
                    <a:gd name="connsiteY50" fmla="*/ 102325 h 573505"/>
                    <a:gd name="connsiteX51" fmla="*/ 254744 w 998117"/>
                    <a:gd name="connsiteY51" fmla="*/ 117899 h 573505"/>
                    <a:gd name="connsiteX52" fmla="*/ 263404 w 998117"/>
                    <a:gd name="connsiteY52" fmla="*/ 101509 h 573505"/>
                    <a:gd name="connsiteX53" fmla="*/ 355858 w 998117"/>
                    <a:gd name="connsiteY53" fmla="*/ 60679 h 573505"/>
                    <a:gd name="connsiteX54" fmla="*/ 406681 w 998117"/>
                    <a:gd name="connsiteY54" fmla="*/ 11239 h 573505"/>
                    <a:gd name="connsiteX55" fmla="*/ 479746 w 998117"/>
                    <a:gd name="connsiteY55" fmla="*/ 39311 h 573505"/>
                    <a:gd name="connsiteX56" fmla="*/ 561805 w 998117"/>
                    <a:gd name="connsiteY56" fmla="*/ 738 h 5735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</a:cxnLst>
                  <a:rect l="l" t="t" r="r" b="b"/>
                  <a:pathLst>
                    <a:path w="998117" h="573505">
                      <a:moveTo>
                        <a:pt x="561805" y="738"/>
                      </a:moveTo>
                      <a:cubicBezTo>
                        <a:pt x="594320" y="5808"/>
                        <a:pt x="615500" y="36154"/>
                        <a:pt x="614877" y="76794"/>
                      </a:cubicBezTo>
                      <a:cubicBezTo>
                        <a:pt x="628208" y="73861"/>
                        <a:pt x="640708" y="74300"/>
                        <a:pt x="651886" y="77595"/>
                      </a:cubicBezTo>
                      <a:lnTo>
                        <a:pt x="669258" y="88309"/>
                      </a:lnTo>
                      <a:lnTo>
                        <a:pt x="682937" y="82742"/>
                      </a:lnTo>
                      <a:cubicBezTo>
                        <a:pt x="713943" y="77309"/>
                        <a:pt x="742398" y="88608"/>
                        <a:pt x="751465" y="109956"/>
                      </a:cubicBezTo>
                      <a:cubicBezTo>
                        <a:pt x="752006" y="109953"/>
                        <a:pt x="752539" y="109963"/>
                        <a:pt x="753080" y="109959"/>
                      </a:cubicBezTo>
                      <a:cubicBezTo>
                        <a:pt x="782107" y="98988"/>
                        <a:pt x="814047" y="97877"/>
                        <a:pt x="840201" y="106917"/>
                      </a:cubicBezTo>
                      <a:cubicBezTo>
                        <a:pt x="881510" y="121205"/>
                        <a:pt x="899583" y="157473"/>
                        <a:pt x="883636" y="194043"/>
                      </a:cubicBezTo>
                      <a:lnTo>
                        <a:pt x="883673" y="194055"/>
                      </a:lnTo>
                      <a:lnTo>
                        <a:pt x="916774" y="204827"/>
                      </a:lnTo>
                      <a:cubicBezTo>
                        <a:pt x="943610" y="221395"/>
                        <a:pt x="950489" y="253243"/>
                        <a:pt x="927989" y="281736"/>
                      </a:cubicBezTo>
                      <a:lnTo>
                        <a:pt x="928608" y="281925"/>
                      </a:lnTo>
                      <a:lnTo>
                        <a:pt x="955824" y="290232"/>
                      </a:lnTo>
                      <a:cubicBezTo>
                        <a:pt x="963592" y="294814"/>
                        <a:pt x="969621" y="301010"/>
                        <a:pt x="973220" y="308418"/>
                      </a:cubicBezTo>
                      <a:cubicBezTo>
                        <a:pt x="977184" y="316570"/>
                        <a:pt x="977919" y="325581"/>
                        <a:pt x="975666" y="334501"/>
                      </a:cubicBezTo>
                      <a:lnTo>
                        <a:pt x="960623" y="359294"/>
                      </a:lnTo>
                      <a:lnTo>
                        <a:pt x="960174" y="360035"/>
                      </a:lnTo>
                      <a:cubicBezTo>
                        <a:pt x="981482" y="366538"/>
                        <a:pt x="995093" y="381096"/>
                        <a:pt x="997671" y="398497"/>
                      </a:cubicBezTo>
                      <a:cubicBezTo>
                        <a:pt x="998531" y="404297"/>
                        <a:pt x="998164" y="410414"/>
                        <a:pt x="996448" y="416653"/>
                      </a:cubicBezTo>
                      <a:cubicBezTo>
                        <a:pt x="991222" y="435669"/>
                        <a:pt x="974217" y="452856"/>
                        <a:pt x="951144" y="462432"/>
                      </a:cubicBezTo>
                      <a:lnTo>
                        <a:pt x="951057" y="462641"/>
                      </a:lnTo>
                      <a:lnTo>
                        <a:pt x="938682" y="492519"/>
                      </a:lnTo>
                      <a:cubicBezTo>
                        <a:pt x="931576" y="501846"/>
                        <a:pt x="921733" y="510186"/>
                        <a:pt x="909805" y="516681"/>
                      </a:cubicBezTo>
                      <a:cubicBezTo>
                        <a:pt x="892491" y="526117"/>
                        <a:pt x="872213" y="530867"/>
                        <a:pt x="852793" y="530025"/>
                      </a:cubicBezTo>
                      <a:cubicBezTo>
                        <a:pt x="831948" y="550469"/>
                        <a:pt x="801409" y="563848"/>
                        <a:pt x="769890" y="566355"/>
                      </a:cubicBezTo>
                      <a:cubicBezTo>
                        <a:pt x="727988" y="569688"/>
                        <a:pt x="691552" y="553317"/>
                        <a:pt x="677701" y="524932"/>
                      </a:cubicBezTo>
                      <a:cubicBezTo>
                        <a:pt x="652740" y="531467"/>
                        <a:pt x="626945" y="529742"/>
                        <a:pt x="606954" y="520216"/>
                      </a:cubicBezTo>
                      <a:cubicBezTo>
                        <a:pt x="576576" y="505745"/>
                        <a:pt x="565233" y="476122"/>
                        <a:pt x="578955" y="447123"/>
                      </a:cubicBezTo>
                      <a:lnTo>
                        <a:pt x="575269" y="446513"/>
                      </a:lnTo>
                      <a:lnTo>
                        <a:pt x="557930" y="461065"/>
                      </a:lnTo>
                      <a:cubicBezTo>
                        <a:pt x="519679" y="482220"/>
                        <a:pt x="480630" y="471397"/>
                        <a:pt x="464109" y="435083"/>
                      </a:cubicBezTo>
                      <a:lnTo>
                        <a:pt x="464075" y="435103"/>
                      </a:lnTo>
                      <a:lnTo>
                        <a:pt x="433928" y="452506"/>
                      </a:lnTo>
                      <a:lnTo>
                        <a:pt x="421185" y="453687"/>
                      </a:lnTo>
                      <a:lnTo>
                        <a:pt x="420029" y="460685"/>
                      </a:lnTo>
                      <a:cubicBezTo>
                        <a:pt x="416128" y="472134"/>
                        <a:pt x="410449" y="482462"/>
                        <a:pt x="403261" y="490884"/>
                      </a:cubicBezTo>
                      <a:cubicBezTo>
                        <a:pt x="381420" y="516481"/>
                        <a:pt x="349871" y="519771"/>
                        <a:pt x="325412" y="499011"/>
                      </a:cubicBezTo>
                      <a:cubicBezTo>
                        <a:pt x="317502" y="534669"/>
                        <a:pt x="296321" y="561927"/>
                        <a:pt x="269780" y="570611"/>
                      </a:cubicBezTo>
                      <a:cubicBezTo>
                        <a:pt x="238504" y="580843"/>
                        <a:pt x="205862" y="563407"/>
                        <a:pt x="187982" y="526907"/>
                      </a:cubicBezTo>
                      <a:cubicBezTo>
                        <a:pt x="145779" y="561552"/>
                        <a:pt x="90967" y="542078"/>
                        <a:pt x="66474" y="483726"/>
                      </a:cubicBezTo>
                      <a:cubicBezTo>
                        <a:pt x="42413" y="487561"/>
                        <a:pt x="19821" y="467245"/>
                        <a:pt x="13049" y="435673"/>
                      </a:cubicBezTo>
                      <a:cubicBezTo>
                        <a:pt x="8144" y="412831"/>
                        <a:pt x="12480" y="388179"/>
                        <a:pt x="24465" y="370811"/>
                      </a:cubicBezTo>
                      <a:cubicBezTo>
                        <a:pt x="7461" y="357187"/>
                        <a:pt x="-2008" y="331044"/>
                        <a:pt x="359" y="304263"/>
                      </a:cubicBezTo>
                      <a:cubicBezTo>
                        <a:pt x="3136" y="272908"/>
                        <a:pt x="21415" y="248347"/>
                        <a:pt x="44382" y="245114"/>
                      </a:cubicBezTo>
                      <a:cubicBezTo>
                        <a:pt x="44519" y="244591"/>
                        <a:pt x="44667" y="244079"/>
                        <a:pt x="44804" y="243555"/>
                      </a:cubicBezTo>
                      <a:cubicBezTo>
                        <a:pt x="41719" y="212677"/>
                        <a:pt x="48912" y="181538"/>
                        <a:pt x="64414" y="158616"/>
                      </a:cubicBezTo>
                      <a:cubicBezTo>
                        <a:pt x="88907" y="122411"/>
                        <a:pt x="128616" y="114342"/>
                        <a:pt x="159813" y="139210"/>
                      </a:cubicBezTo>
                      <a:lnTo>
                        <a:pt x="159834" y="139177"/>
                      </a:lnTo>
                      <a:lnTo>
                        <a:pt x="178806" y="109992"/>
                      </a:lnTo>
                      <a:cubicBezTo>
                        <a:pt x="196017" y="93767"/>
                        <a:pt x="218626" y="90610"/>
                        <a:pt x="238009" y="102325"/>
                      </a:cubicBezTo>
                      <a:lnTo>
                        <a:pt x="254744" y="117899"/>
                      </a:lnTo>
                      <a:lnTo>
                        <a:pt x="263404" y="101509"/>
                      </a:lnTo>
                      <a:cubicBezTo>
                        <a:pt x="288952" y="68129"/>
                        <a:pt x="325492" y="51991"/>
                        <a:pt x="355858" y="60679"/>
                      </a:cubicBezTo>
                      <a:cubicBezTo>
                        <a:pt x="367694" y="37752"/>
                        <a:pt x="386230" y="19729"/>
                        <a:pt x="406681" y="11239"/>
                      </a:cubicBezTo>
                      <a:cubicBezTo>
                        <a:pt x="437757" y="-1665"/>
                        <a:pt x="467366" y="9715"/>
                        <a:pt x="479746" y="39311"/>
                      </a:cubicBezTo>
                      <a:cubicBezTo>
                        <a:pt x="502971" y="11122"/>
                        <a:pt x="534212" y="-3563"/>
                        <a:pt x="561805" y="738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443" name="アーチ 442">
                <a:extLst>
                  <a:ext uri="{FF2B5EF4-FFF2-40B4-BE49-F238E27FC236}">
                    <a16:creationId xmlns:a16="http://schemas.microsoft.com/office/drawing/2014/main" id="{D7C9191E-FACB-41FD-8DDC-88ADD25F7D59}"/>
                  </a:ext>
                </a:extLst>
              </p:cNvPr>
              <p:cNvSpPr/>
              <p:nvPr/>
            </p:nvSpPr>
            <p:spPr>
              <a:xfrm>
                <a:off x="1509353" y="4274478"/>
                <a:ext cx="340995" cy="169689"/>
              </a:xfrm>
              <a:prstGeom prst="blockArc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44" name="アーチ 443">
                <a:extLst>
                  <a:ext uri="{FF2B5EF4-FFF2-40B4-BE49-F238E27FC236}">
                    <a16:creationId xmlns:a16="http://schemas.microsoft.com/office/drawing/2014/main" id="{3D8E55D6-CBFA-474E-AA1E-A7A230E56992}"/>
                  </a:ext>
                </a:extLst>
              </p:cNvPr>
              <p:cNvSpPr/>
              <p:nvPr/>
            </p:nvSpPr>
            <p:spPr>
              <a:xfrm>
                <a:off x="2108997" y="4274478"/>
                <a:ext cx="340995" cy="169689"/>
              </a:xfrm>
              <a:prstGeom prst="blockArc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437" name="フリーフォーム: 図形 436">
              <a:extLst>
                <a:ext uri="{FF2B5EF4-FFF2-40B4-BE49-F238E27FC236}">
                  <a16:creationId xmlns:a16="http://schemas.microsoft.com/office/drawing/2014/main" id="{AB3EF525-2F19-40E3-9FE2-347D2030DF98}"/>
                </a:ext>
              </a:extLst>
            </p:cNvPr>
            <p:cNvSpPr/>
            <p:nvPr/>
          </p:nvSpPr>
          <p:spPr>
            <a:xfrm rot="16200000">
              <a:off x="1652323" y="4410453"/>
              <a:ext cx="45719" cy="236413"/>
            </a:xfrm>
            <a:custGeom>
              <a:avLst/>
              <a:gdLst>
                <a:gd name="connsiteX0" fmla="*/ 81961 w 81961"/>
                <a:gd name="connsiteY0" fmla="*/ 371320 h 371320"/>
                <a:gd name="connsiteX1" fmla="*/ 74943 w 81961"/>
                <a:gd name="connsiteY1" fmla="*/ 366589 h 371320"/>
                <a:gd name="connsiteX2" fmla="*/ 0 w 81961"/>
                <a:gd name="connsiteY2" fmla="*/ 185660 h 371320"/>
                <a:gd name="connsiteX3" fmla="*/ 74943 w 81961"/>
                <a:gd name="connsiteY3" fmla="*/ 4731 h 371320"/>
                <a:gd name="connsiteX4" fmla="*/ 81961 w 81961"/>
                <a:gd name="connsiteY4" fmla="*/ 0 h 371320"/>
                <a:gd name="connsiteX5" fmla="*/ 77258 w 81961"/>
                <a:gd name="connsiteY5" fmla="*/ 14859 h 371320"/>
                <a:gd name="connsiteX6" fmla="*/ 57150 w 81961"/>
                <a:gd name="connsiteY6" fmla="*/ 185660 h 371320"/>
                <a:gd name="connsiteX7" fmla="*/ 77258 w 81961"/>
                <a:gd name="connsiteY7" fmla="*/ 356461 h 37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961" h="371320">
                  <a:moveTo>
                    <a:pt x="81961" y="371320"/>
                  </a:moveTo>
                  <a:lnTo>
                    <a:pt x="74943" y="366589"/>
                  </a:lnTo>
                  <a:cubicBezTo>
                    <a:pt x="28640" y="320285"/>
                    <a:pt x="0" y="256317"/>
                    <a:pt x="0" y="185660"/>
                  </a:cubicBezTo>
                  <a:cubicBezTo>
                    <a:pt x="0" y="115003"/>
                    <a:pt x="28640" y="51035"/>
                    <a:pt x="74943" y="4731"/>
                  </a:cubicBezTo>
                  <a:lnTo>
                    <a:pt x="81961" y="0"/>
                  </a:lnTo>
                  <a:lnTo>
                    <a:pt x="77258" y="14859"/>
                  </a:lnTo>
                  <a:cubicBezTo>
                    <a:pt x="64310" y="67356"/>
                    <a:pt x="57150" y="125074"/>
                    <a:pt x="57150" y="185660"/>
                  </a:cubicBezTo>
                  <a:cubicBezTo>
                    <a:pt x="57150" y="246246"/>
                    <a:pt x="64310" y="303964"/>
                    <a:pt x="77258" y="35646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38" name="フリーフォーム: 図形 437">
              <a:extLst>
                <a:ext uri="{FF2B5EF4-FFF2-40B4-BE49-F238E27FC236}">
                  <a16:creationId xmlns:a16="http://schemas.microsoft.com/office/drawing/2014/main" id="{CD6D837D-7630-418D-B0BC-CEE9585F7299}"/>
                </a:ext>
              </a:extLst>
            </p:cNvPr>
            <p:cNvSpPr/>
            <p:nvPr/>
          </p:nvSpPr>
          <p:spPr>
            <a:xfrm rot="16200000">
              <a:off x="2240491" y="4410453"/>
              <a:ext cx="45719" cy="236413"/>
            </a:xfrm>
            <a:custGeom>
              <a:avLst/>
              <a:gdLst>
                <a:gd name="connsiteX0" fmla="*/ 81961 w 81961"/>
                <a:gd name="connsiteY0" fmla="*/ 371320 h 371320"/>
                <a:gd name="connsiteX1" fmla="*/ 74943 w 81961"/>
                <a:gd name="connsiteY1" fmla="*/ 366589 h 371320"/>
                <a:gd name="connsiteX2" fmla="*/ 0 w 81961"/>
                <a:gd name="connsiteY2" fmla="*/ 185660 h 371320"/>
                <a:gd name="connsiteX3" fmla="*/ 74943 w 81961"/>
                <a:gd name="connsiteY3" fmla="*/ 4731 h 371320"/>
                <a:gd name="connsiteX4" fmla="*/ 81961 w 81961"/>
                <a:gd name="connsiteY4" fmla="*/ 0 h 371320"/>
                <a:gd name="connsiteX5" fmla="*/ 77258 w 81961"/>
                <a:gd name="connsiteY5" fmla="*/ 14859 h 371320"/>
                <a:gd name="connsiteX6" fmla="*/ 57150 w 81961"/>
                <a:gd name="connsiteY6" fmla="*/ 185660 h 371320"/>
                <a:gd name="connsiteX7" fmla="*/ 77258 w 81961"/>
                <a:gd name="connsiteY7" fmla="*/ 356461 h 37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961" h="371320">
                  <a:moveTo>
                    <a:pt x="81961" y="371320"/>
                  </a:moveTo>
                  <a:lnTo>
                    <a:pt x="74943" y="366589"/>
                  </a:lnTo>
                  <a:cubicBezTo>
                    <a:pt x="28640" y="320285"/>
                    <a:pt x="0" y="256317"/>
                    <a:pt x="0" y="185660"/>
                  </a:cubicBezTo>
                  <a:cubicBezTo>
                    <a:pt x="0" y="115003"/>
                    <a:pt x="28640" y="51035"/>
                    <a:pt x="74943" y="4731"/>
                  </a:cubicBezTo>
                  <a:lnTo>
                    <a:pt x="81961" y="0"/>
                  </a:lnTo>
                  <a:lnTo>
                    <a:pt x="77258" y="14859"/>
                  </a:lnTo>
                  <a:cubicBezTo>
                    <a:pt x="64310" y="67356"/>
                    <a:pt x="57150" y="125074"/>
                    <a:pt x="57150" y="185660"/>
                  </a:cubicBezTo>
                  <a:cubicBezTo>
                    <a:pt x="57150" y="246246"/>
                    <a:pt x="64310" y="303964"/>
                    <a:pt x="77258" y="35646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39" name="フリーフォーム: 図形 438">
              <a:extLst>
                <a:ext uri="{FF2B5EF4-FFF2-40B4-BE49-F238E27FC236}">
                  <a16:creationId xmlns:a16="http://schemas.microsoft.com/office/drawing/2014/main" id="{D13E75AD-2356-46EF-B4D2-87D77522570D}"/>
                </a:ext>
              </a:extLst>
            </p:cNvPr>
            <p:cNvSpPr/>
            <p:nvPr/>
          </p:nvSpPr>
          <p:spPr>
            <a:xfrm rot="5400000">
              <a:off x="1979022" y="4794904"/>
              <a:ext cx="11827" cy="154298"/>
            </a:xfrm>
            <a:custGeom>
              <a:avLst/>
              <a:gdLst>
                <a:gd name="connsiteX0" fmla="*/ 81961 w 81961"/>
                <a:gd name="connsiteY0" fmla="*/ 371320 h 371320"/>
                <a:gd name="connsiteX1" fmla="*/ 74943 w 81961"/>
                <a:gd name="connsiteY1" fmla="*/ 366589 h 371320"/>
                <a:gd name="connsiteX2" fmla="*/ 0 w 81961"/>
                <a:gd name="connsiteY2" fmla="*/ 185660 h 371320"/>
                <a:gd name="connsiteX3" fmla="*/ 74943 w 81961"/>
                <a:gd name="connsiteY3" fmla="*/ 4731 h 371320"/>
                <a:gd name="connsiteX4" fmla="*/ 81961 w 81961"/>
                <a:gd name="connsiteY4" fmla="*/ 0 h 371320"/>
                <a:gd name="connsiteX5" fmla="*/ 77258 w 81961"/>
                <a:gd name="connsiteY5" fmla="*/ 14859 h 371320"/>
                <a:gd name="connsiteX6" fmla="*/ 57150 w 81961"/>
                <a:gd name="connsiteY6" fmla="*/ 185660 h 371320"/>
                <a:gd name="connsiteX7" fmla="*/ 77258 w 81961"/>
                <a:gd name="connsiteY7" fmla="*/ 356461 h 371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961" h="371320">
                  <a:moveTo>
                    <a:pt x="81961" y="371320"/>
                  </a:moveTo>
                  <a:lnTo>
                    <a:pt x="74943" y="366589"/>
                  </a:lnTo>
                  <a:cubicBezTo>
                    <a:pt x="28640" y="320285"/>
                    <a:pt x="0" y="256317"/>
                    <a:pt x="0" y="185660"/>
                  </a:cubicBezTo>
                  <a:cubicBezTo>
                    <a:pt x="0" y="115003"/>
                    <a:pt x="28640" y="51035"/>
                    <a:pt x="74943" y="4731"/>
                  </a:cubicBezTo>
                  <a:lnTo>
                    <a:pt x="81961" y="0"/>
                  </a:lnTo>
                  <a:lnTo>
                    <a:pt x="77258" y="14859"/>
                  </a:lnTo>
                  <a:cubicBezTo>
                    <a:pt x="64310" y="67356"/>
                    <a:pt x="57150" y="125074"/>
                    <a:pt x="57150" y="185660"/>
                  </a:cubicBezTo>
                  <a:cubicBezTo>
                    <a:pt x="57150" y="246246"/>
                    <a:pt x="64310" y="303964"/>
                    <a:pt x="77258" y="35646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864109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pptxc73_目を閉じる男性のイラスト</dc:title>
  <dc:subject>pptxc73_目を閉じる男性のイラスト</dc:subject>
  <dc:creator>でじけろお</dc:creator>
  <cp:revision>1</cp:revision>
  <dcterms:created xsi:type="dcterms:W3CDTF">2018-05-20T00:31:01Z</dcterms:created>
  <dcterms:modified xsi:type="dcterms:W3CDTF">2020-01-23T08:06:02Z</dcterms:modified>
  <cp:version>1</cp:version>
</cp:coreProperties>
</file>